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v" ContentType="video/unknown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notesSlides/notesSlide8.xml" ContentType="application/vnd.openxmlformats-officedocument.presentationml.notesSlide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notesSlides/notesSlide9.xml" ContentType="application/vnd.openxmlformats-officedocument.presentationml.notesSlide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notesSlides/notesSlide10.xml" ContentType="application/vnd.openxmlformats-officedocument.presentationml.notesSlide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869" r:id="rId2"/>
    <p:sldId id="870" r:id="rId3"/>
    <p:sldId id="257" r:id="rId4"/>
    <p:sldId id="301" r:id="rId5"/>
    <p:sldId id="376" r:id="rId6"/>
    <p:sldId id="399" r:id="rId7"/>
    <p:sldId id="264" r:id="rId8"/>
    <p:sldId id="743" r:id="rId9"/>
    <p:sldId id="412" r:id="rId10"/>
    <p:sldId id="380" r:id="rId11"/>
    <p:sldId id="499" r:id="rId12"/>
    <p:sldId id="288" r:id="rId13"/>
    <p:sldId id="513" r:id="rId14"/>
    <p:sldId id="506" r:id="rId15"/>
    <p:sldId id="267" r:id="rId16"/>
    <p:sldId id="344" r:id="rId17"/>
    <p:sldId id="302" r:id="rId18"/>
    <p:sldId id="287" r:id="rId19"/>
    <p:sldId id="483" r:id="rId20"/>
    <p:sldId id="482" r:id="rId21"/>
    <p:sldId id="478" r:id="rId22"/>
    <p:sldId id="486" r:id="rId23"/>
    <p:sldId id="487" r:id="rId24"/>
    <p:sldId id="489" r:id="rId25"/>
    <p:sldId id="492" r:id="rId26"/>
    <p:sldId id="624" r:id="rId27"/>
    <p:sldId id="294" r:id="rId28"/>
    <p:sldId id="299" r:id="rId29"/>
    <p:sldId id="504" r:id="rId30"/>
    <p:sldId id="296" r:id="rId31"/>
    <p:sldId id="265" r:id="rId32"/>
    <p:sldId id="503" r:id="rId33"/>
    <p:sldId id="500" r:id="rId34"/>
    <p:sldId id="502" r:id="rId35"/>
    <p:sldId id="318" r:id="rId36"/>
    <p:sldId id="320" r:id="rId37"/>
    <p:sldId id="321" r:id="rId38"/>
    <p:sldId id="501" r:id="rId39"/>
    <p:sldId id="488" r:id="rId40"/>
    <p:sldId id="266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697"/>
    <p:restoredTop sz="93654"/>
  </p:normalViewPr>
  <p:slideViewPr>
    <p:cSldViewPr snapToGrid="0" snapToObjects="1">
      <p:cViewPr varScale="1">
        <p:scale>
          <a:sx n="99" d="100"/>
          <a:sy n="99" d="100"/>
        </p:scale>
        <p:origin x="192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1.75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628 1332 24575,'-11'3'0,"2"-2"0,6 4 0,-3-4 0,3 1 0,-3-2 0,2 3 0,-1-2 0,1 1 0,-2-2 0,0 0 0,0 3 0,0-2 0,0 1 0,0-2 0,0 0 0,-1 0 0,4 3 0,-2-2 0,1 2 0,-2-3 0,0 0 0,0 2 0,0-1 0,0 2 0,2-1 0,-5-1 0,5 4 0,-5-4 0,3 2 0,0-3 0,0 0 0,2 2 0,-1-1 0,1 2 0,-2-1 0,0-1 0,0 4 0,0-4 0,0 2 0,0-3 0,-1 0 0,1 2 0,0-1 0,0 2 0,0-3 0,0 2 0,0-1 0,0 2 0,-1-3 0,1 0 0,0 0 0,0 2 0,0-1 0,0 2 0,0-3 0,-1 0 0,1 0 0,0 0 0,0 0 0,0 0 0,0 0 0,0 0 0,0 0 0,-1 0 0,1 0 0,0 0 0,0 0 0,0 0 0,0 0 0,0 0 0,0 0 0,-1 0 0,4-3 0,-2 2 0,1-1 0,-2-1 0,0 2 0,0-4 0,0 4 0,0-4 0,-1 1 0,1 1 0,0 0 0,0 0 0,0 0 0,0 0 0,2-3 0,-1 5 0,2-4 0,-4 2 0,1-3 0,0-1 0,3 1 0,-3 0 0,3 0 0,-3 0 0,0 0 0,2 0 0,-1-1 0,1 1 0,1 0 0,-2 3 0,4-3 0,-2 3 0,0 0 0,3-3 0,-6 3 0,6-3 0,-3-1 0,0 1 0,2 0 0,-1 0 0,-1 0 0,2 0 0,-1 0 0,2 0 0,-3 2 0,2-1 0,-2 1 0,3-2 0,0 0 0,0 0 0,0 0 0,0 0 0,0 0 0,0-1 0,-2 1 0,1 0 0,-2 0 0,3 0 0,0 0 0,0 0 0,0 0 0,0-1 0,0 1 0,0 0 0,0 0 0,0 0 0,3 0 0,-2 0 0,1-1 0,1 1 0,-2 0 0,1 0 0,-2 0 0,3 0 0,-2 0 0,4 0 0,-4-1 0,1 1 0,-2 0 0,3 0 0,-2 0 0,1 0 0,1 0 0,-2 0 0,4-1 0,-4 1 0,4 0 0,-4 0 0,4 0 0,-4 0 0,4 0 0,-4 0 0,4 2 0,-4-1 0,2 1 0,-1 1 0,2-3 0,2 3 0,0-3 0,-3 0 0,2 0 0,-1 2 0,-1-1 0,3 1 0,-3-2 0,3 0 0,0 0 0,0 0 0,-3 0 0,3 2 0,-6-1 0,6 4 0,-6-4 0,6 4 0,-6-4 0,6 1 0,-3 1 0,0-3 0,0 3 0,-6-10 0,2 5 0,-5-5 0,3 4 0,-1 2 0,-2-2 0,3-1 0,-3 3 0,2-2 0,-2 3 0,6-3 0,-6 2 0,6-3 0,-6 4 0,5 0 0,-4 0 0,4 0 0,-1 0 0,-1 0 0,2-1 0,-1 1 0,2 0 0,0-3 0,0 3 0,0-3 0,0 3 0,0-1 0,0 1 0,0 0 0,0 0 0,0 0 0,0 0 0,0 0 0,0 0 0,0-1 0,0 1 0,2 0 0,-1 0 0,2 0 0,-3 0 0,2 0 0,-1 0 0,2-1 0,-1 1 0,-1 0 0,2 0 0,-1 0 0,-1 0 0,4 0 0,-4-1 0,2 1 0,-1 3 0,-1-3 0,2 3 0,-3-3 0,2 0 0,-1 0 0,2 0 0,-1-1 0,2 1 0,-1-3 0,2 3 0,-4-3 0,5 3 0,-6 0 0,6-1 0,-6 1 0,6 0 0,-6 0 0,6 0 0,-6 0 0,6 0 0,-6 0 0,3-1 0,0 1 0,-3 0 0,3 0 0,0 3 0,-3-3 0,6 3 0,-6-3 0,3 0 0,0 2 0,-3-1 0,6 1 0,-6-2 0,6 0 0,-6 0 0,3 0 0,0 2 0,-2-1 0,1 1 0,1 1 0,-2-2 0,4 1 0,-2-2 0,3 0 0,-2 0 0,1 2 0,-4-1 0,4 2 0,-2-4 0,1 1 0,1 3 0,-4-3 0,4 3 0,-2-3 0,1 0 0,1 2 0,-4-1 0,4 2 0,-1-4 0,2 4 0,-3-2 0,2 1 0,-1 1 0,-1-3 0,2 6 0,-4-6 0,4 3 0,-1-1 0,2-1 0,0 4 0,-3-4 0,3 4 0,-6-4 0,6 4 0,-3-4 0,3 4 0,0-2 0,-3 0 0,3 3 0,-3-6 0,3 6 0,-3-6 0,3 5 0,-3-1 0,3 2 0,0-3 0,0 2 0,0-4 0,0 4 0,0-2 0,0 1 0,0 1 0,0-2 0,0 3 0,0 0 0,0 0 0,-2-2 0,1 1 0,-1-2 0,2 3 0,0 0 0,0 0 0,0-2 0,0 1 0,0-2 0,0 3 0,0 0 0,0 0 0,0 0 0,0 0 0,0 0 0,0 0 0,0 0 0,0 0 0,0 0 0,0-3 0,0 3 0,0-3 0,0 3 0,0 0 0,0 0 0,0 0 0,0 0 0,0 0 0,-2 0 0,-2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1.9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24575,'10'3'0,"-1"3"0,-5-3 0,1 3 0,-2 1 0,3-1 0,0-3 0,1 0 0,-4-1 0,2-1 0,-4 4 0,4-4 0,-1 2 0,-1-3 0,0 0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8.00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287 8 16383,'-18'-4'0,"4"1"0,5 3 0,3 0 0,0 0 0,0 3 0,-1-3 0,4 6 0,-2-3 0,1 3 0,-2 3 0,-1 5 0,-3 4 0,-2 7 0,-7 3 0,3 7 0,-9 7 0,2 16 0,0 2 0,0 10 0,5 12 0,4-19 0,6 7 0,4-29 0,4-6 0,3-4 0,1-1 0,7 1 0,1-5 0,6 0 0,-2-4 0,5-7 0,-3-1 0,0-7 0,-5-3 0,-3-1 0,-4-3 0,0 0 0,0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50.388"/>
    </inkml:context>
    <inkml:brush xml:id="br0">
      <inkml:brushProperty name="width" value="0.3" units="cm"/>
      <inkml:brushProperty name="height" value="0.6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162 552 16383,'-33'45'0,"1"-3"0,7-5 0,4 0 0,2-1 0,7-1 0,0-5 0,8 1 0,1-1 0,6 6 0,10 5 0,5 6 0,11 1 0,7 4 0,5-2 0,4-5 0,-6-5 0,-2-12 0,0-3 0,-9-5 0,2-5 0,-8-4 0,-1-4 0,0-3 0,1-1 0,-1-3 0,1-3 0,3-5 0,2-8 0,15-7 0,4-3 0,21-7 0,-11 6 0,1 2 0,9 6 0,-12 6 0,-22 6 0,-14 3 0,-71 1 0,7 7 0,-6 0 0,-4 2 0,-23 9 0,-5 9 0,12 0 0,13 3 0,11-1 0,16-3 0,9-3 0,9-6 0,4-5 0,16 8 0,7-7 0,17 8 0,16-18 0,27-7 0,22-15 0,-38 9 0,2-2 0,-4-1 0,-1 0 0,34-6 0,-32 4 0,-28 13 0,-20 5 0,-51 42 0,10-14 0,-41 33 0,34-31 0,6-5 0,16-10 0,20-8 0,35-12 0,16-5 0,26-4 0,-1-4 0,-1 7 0,-6-3 0,-11 5 0,-17 4 0,-17 2 0,-12 3 0,-3 2 0,11 16 0,-3-1 0,4 12 0,-9-6 0,-6-2 0,-1 0 0,-3-3 0,-1 3 0,-6-4 0,-1 5 0,-3-4 0,0-2 0,0-6 0,27 6 0,7-7 0,37 9 0,8-3 0,7 4 0,-7-4 0,-13-1 0,-9-6 0,-8 0 0,-1 0 0,0 3 0,-13 0 0,7 4 0,-8 4 0,15 7 0,3 5 0,20 2 0,8 4 0,6-6 0,-1-2 0,-13-6 0,-13-10 0,-11-1 0,-10-7 0,-9-2 0,-9-3 0,2-5 0,2-6 0,4-7 0,8-4 0,8-3 0,18 3 0,11 0 0,24 1 0,4-4 0,-38 12 0,2-2 0,19-7 0,-3-2 0,17-9 0,-35 13 0,-9 0 0,-27 0 0,-6-1 0,-10 7 0,-1-7 0,-6 7 0,-4-7 0,-4 3 0,-7-4 0,-1 4 0,-3 0 0,1 7 0,-5 0 0,-1 3 0,-13 4 0,-8 1 0,-5 8 0,-6 4 0,8-3 0,-2 1 0,-21 7 0,-2 3 0,13-1 0,3 2 0,-2 1 0,0 1 0,7 0 0,1-1 0,1 0 0,0-1 0,-32 3 0,7-2 0,8-10 0,6 0 0,5-4 0,-4-5 0,5-9 0,7-8 0,10 0 0,21-2 0,9 2 0,8-1 0,14-8 0,46-20 0,-14 23 0,8 1 0,25-6 0,8 1 0,-17 10 0,4 2 0,2 1 0,11-3 0,3 0 0,1 0 0,2-1 0,1 0 0,-1 1 0,-4 1 0,-1 1 0,-6 0 0,7-3 0,-11 3 0,13 0 0,-93 14 0,-79 5 0,2 2 0,-13 0 0,8 2 0,-6 0 0,-4-1 0,16-3 0,-2-1 0,-2-1 0,-1-1 0,-11-1 0,-3-2 0,-1-1 0,2-1 0,3 0 0,2 0 0,0-2 0,0-1 0,2-1 0,0-1 0,1 0 0,5 1 0,-9 1 0,5 2 0,7 0 0,-8 2 0,17-1 0,17-6 0,108-31 0,9 12 0,16-1 0,-1 1 0,14-5 0,3 0 0,-5 2 0,8-2 0,-3 2 0,4 0 0,-6 4 0,6 0 0,-3 0 0,-11 3 0,15-6 0,-15 5 0,-28 13 0,-9 2 0,1-6 0,-33 11 0,-79 15 0,23 4 0,-46 10 0,54-7 0,40-24 0,18-23 0,18-17 0,-4-11 0,-7 14 0,-12 4 0,-7 16 0,-3-25 0,-3 1 0,5-35 0,0 5 0,-1 1 0,-1 7 0,-3 33 0,-5 11 0,10 89 0,4-29 0,24 50 0,17-47 0,13 2 0,15 1 0,3-3 0,-7-3 0,-13-13 0,-21-6 0,-21-11 0,-8-12 0,-6-3 0,1-14 0,30-34 0,-15 20 0,12-20 0,-21 34 0,-12 12 0,4-2 0,2 55 0,-3-32 0,5 40 0,-7-44 0,6-3 0,6-17 0,5-5 0,-1-7 0,-1 0 0,-10 14 0,2 2 0,-6 68 0,1-7 0,-3 1 0,-1 2 0,2 27 0,0-21 0,-1-3 0,-3 0 0,7 16 0,-8-77 0,19-36 0,-4 46 0,9-9 0,-8 49 0,-4 20 0,9 24 0,-5-23 0,1-2 0,10 12 0,-4-13 0,-6-29 0,-7-17 0,10-33 0,-4-3 0,11-30 0,-4 13 0,8-21 0,-10 23 0,0-8 0,-9 30 0,-9 17 0,1 38 0,-9 24 0,-1 0 0,0 2 0,-6 23 0,3-31 0,-1-7 0,1-17 0,3-12 0,28-76 0,-10 22 0,5-22 0,-2-3 0,-7 7 0,6-26 0,-7 46 0,2 8 0,-3 82 0,-8 31 0,-2-35 0,-1 0 0,-1-3 0,-3-7 0,-9-5 0,5-12 0,8-18 0,15 10 0,-2-13 0,-8-66 0,-6-24 0,-2 22 0,-1-3 0,5 4 0,2 4 0,1-24 0,1 25 0,2 0 0,5-29 0,1 2 0,2 37 0,-5 29 0,-2-1 0,-2 0 0,-5 0 0,-4-17 0,-1 12 0,-8-20 0,3 12 0,-8-14 0,6 18 0,-11-6 0,2 18 0,-31 2 0,10 7 0,-21 3 0,-14 8 0,21-2 0,7 5 0,0 2 0,-11 2 0,-25 16 0,28-6 0,0 3 0,12-5 0,-2 6 0,-11 12 0,-5 8 0,5-2 0,3-2 0,3 2 0,2 4 0,-3 4 0,7-6 0,6-8 0,6-6 0,-18 20 0,53-67 0,28-39 0,8-13 0,-2-2 0,4 5 0,-6 17 0,-2 8 0,-12 20 0,-7 10 0,-5-7 0,-2-14 0,-6 6 0,-10-9 0,-34 0 0,14 8 0,-25-4 0,26 12 0,7 3 0,6 1 0,1-12 0,11 10 0,-8-21 0,8 18 0,-1-2 0,-15 34 0,-4 43 0,3 7 0,-4 19 0,1 2 0,6-17 0,-1 2 0,1 1 0,1 0 0,-1 5 0,0 2 0,1-2 0,1-3 0,-5 10 0,2-5 0,4-12 0,-2 22 0,11-55 0,-28-12 0,-19-23 0,-12-4 0,5 7 0,-6 2 0,-7-2 0,-8 2 0,9-1 0,8 1 0,5 1 0,-15 5 0,7-1 0,12-5 0,16 1 0,21-7 0,15-3 0,-1 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1.75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628 1332 24575,'-11'3'0,"2"-2"0,6 4 0,-3-4 0,3 1 0,-3-2 0,2 3 0,-1-2 0,1 1 0,-2-2 0,0 0 0,0 3 0,0-2 0,0 1 0,0-2 0,0 0 0,-1 0 0,4 3 0,-2-2 0,1 2 0,-2-3 0,0 0 0,0 2 0,0-1 0,0 2 0,2-1 0,-5-1 0,5 4 0,-5-4 0,3 2 0,0-3 0,0 0 0,2 2 0,-1-1 0,1 2 0,-2-1 0,0-1 0,0 4 0,0-4 0,0 2 0,0-3 0,-1 0 0,1 2 0,0-1 0,0 2 0,0-3 0,0 2 0,0-1 0,0 2 0,-1-3 0,1 0 0,0 0 0,0 2 0,0-1 0,0 2 0,0-3 0,-1 0 0,1 0 0,0 0 0,0 0 0,0 0 0,0 0 0,0 0 0,0 0 0,-1 0 0,1 0 0,0 0 0,0 0 0,0 0 0,0 0 0,0 0 0,0 0 0,-1 0 0,4-3 0,-2 2 0,1-1 0,-2-1 0,0 2 0,0-4 0,0 4 0,0-4 0,-1 1 0,1 1 0,0 0 0,0 0 0,0 0 0,0 0 0,2-3 0,-1 5 0,2-4 0,-4 2 0,1-3 0,0-1 0,3 1 0,-3 0 0,3 0 0,-3 0 0,0 0 0,2 0 0,-1-1 0,1 1 0,1 0 0,-2 3 0,4-3 0,-2 3 0,0 0 0,3-3 0,-6 3 0,6-3 0,-3-1 0,0 1 0,2 0 0,-1 0 0,-1 0 0,2 0 0,-1 0 0,2 0 0,-3 2 0,2-1 0,-2 1 0,3-2 0,0 0 0,0 0 0,0 0 0,0 0 0,0 0 0,0-1 0,-2 1 0,1 0 0,-2 0 0,3 0 0,0 0 0,0 0 0,0 0 0,0-1 0,0 1 0,0 0 0,0 0 0,0 0 0,3 0 0,-2 0 0,1-1 0,1 1 0,-2 0 0,1 0 0,-2 0 0,3 0 0,-2 0 0,4 0 0,-4-1 0,1 1 0,-2 0 0,3 0 0,-2 0 0,1 0 0,1 0 0,-2 0 0,4-1 0,-4 1 0,4 0 0,-4 0 0,4 0 0,-4 0 0,4 0 0,-4 0 0,4 2 0,-4-1 0,2 1 0,-1 1 0,2-3 0,2 3 0,0-3 0,-3 0 0,2 0 0,-1 2 0,-1-1 0,3 1 0,-3-2 0,3 0 0,0 0 0,0 0 0,-3 0 0,3 2 0,-6-1 0,6 4 0,-6-4 0,6 4 0,-6-4 0,6 1 0,-3 1 0,0-3 0,0 3 0,-6-10 0,2 5 0,-5-5 0,3 4 0,-1 2 0,-2-2 0,3-1 0,-3 3 0,2-2 0,-2 3 0,6-3 0,-6 2 0,6-3 0,-6 4 0,5 0 0,-4 0 0,4 0 0,-1 0 0,-1 0 0,2-1 0,-1 1 0,2 0 0,0-3 0,0 3 0,0-3 0,0 3 0,0-1 0,0 1 0,0 0 0,0 0 0,0 0 0,0 0 0,0 0 0,0 0 0,0-1 0,0 1 0,2 0 0,-1 0 0,2 0 0,-3 0 0,2 0 0,-1 0 0,2-1 0,-1 1 0,-1 0 0,2 0 0,-1 0 0,-1 0 0,4 0 0,-4-1 0,2 1 0,-1 3 0,-1-3 0,2 3 0,-3-3 0,2 0 0,-1 0 0,2 0 0,-1-1 0,2 1 0,-1-3 0,2 3 0,-4-3 0,5 3 0,-6 0 0,6-1 0,-6 1 0,6 0 0,-6 0 0,6 0 0,-6 0 0,6 0 0,-6 0 0,3-1 0,0 1 0,-3 0 0,3 0 0,0 3 0,-3-3 0,6 3 0,-6-3 0,3 0 0,0 2 0,-3-1 0,6 1 0,-6-2 0,6 0 0,-6 0 0,3 0 0,0 2 0,-2-1 0,1 1 0,1 1 0,-2-2 0,4 1 0,-2-2 0,3 0 0,-2 0 0,1 2 0,-4-1 0,4 2 0,-2-4 0,1 1 0,1 3 0,-4-3 0,4 3 0,-2-3 0,1 0 0,1 2 0,-4-1 0,4 2 0,-1-4 0,2 4 0,-3-2 0,2 1 0,-1 1 0,-1-3 0,2 6 0,-4-6 0,4 3 0,-1-1 0,2-1 0,0 4 0,-3-4 0,3 4 0,-6-4 0,6 4 0,-3-4 0,3 4 0,0-2 0,-3 0 0,3 3 0,-3-6 0,3 6 0,-3-6 0,3 5 0,-3-1 0,3 2 0,0-3 0,0 2 0,0-4 0,0 4 0,0-2 0,0 1 0,0 1 0,0-2 0,0 3 0,0 0 0,0 0 0,-2-2 0,1 1 0,-1-2 0,2 3 0,0 0 0,0 0 0,0-2 0,0 1 0,0-2 0,0 3 0,0 0 0,0 0 0,0 0 0,0 0 0,0 0 0,0 0 0,0 0 0,0 0 0,0 0 0,0-3 0,0 3 0,0-3 0,0 3 0,0 0 0,0 0 0,0 0 0,0 0 0,0 0 0,-2 0 0,-2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4.3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124 1 24575,'-3'3'0,"0"0"0,-3-3 0,0 0 0,2 2 0,-1-1 0,1 2 0,-2-1 0,0-1 0,0 4 0,0-4 0,0 4 0,0-4 0,-1 2 0,1 0 0,0-3 0,3 6 0,-3-6 0,6 6 0,-6-6 0,3 0 0,-6-6 0,4-1 0,-1-3 0,6 4 0,3 3 0,0 3 0,7 3 0,-4 3 0,4 1 0,-4-4 0,0 2 0,0-4 0,0 2 0,0-3 0,0 0 0,0 0 0,0 0 0,0 3 0,0-3 0,0 3 0,-3 0 0,3-3 0,-6 6 0,6-3 0,-6 3 0,3 0 0,-3 0 0,0 0 0,0 0 0,0 0 0,0 0 0,0 0 0,0 0 0,0 0 0,-3 0 0,0-2 0,-3 1 0,0-2 0,0 3 0,0-2 0,-1-4 0,1-7 0,3 3 0,0-2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5.50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24575,'6'6'0,"0"0"0,0 0 0,0 0 0,0 0 0,0 0 0,0 0 0,0 0 0,1 0 0,-1-2 0,0-2 0,-3 1 0,2-2 0,-1 1 0,2-2 0,0 0 0,0 0 0,0 0 0,0 0 0,0 0 0,-3-2 0,0 1 0,-3-2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6.3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25 24575,'6'0'0,"6"3"0,-4-2 0,5 5 0,-7-3 0,0 3 0,0 0 0,3-2 0,-2 1 0,2-4 0,-3 1 0,0-2 0,0 3 0,4-2 0,-3 1 0,2-2 0,-3 0 0,0 0 0,0 0 0,0 0 0,0 0 0,0 0 0,0 0 0,0-2 0,0-2 0,0 1 0,0-3 0,0 6 0,0-6 0,0 3 0,0-3 0,0 2 0,0-1 0,0 1 0,0-2 0,0 3 0,-2-3 0,1 3 0,-2 0 0,1 0 0,-2 3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7.64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24575,'13'7'0,"-2"-1"0,6 1 0,-4-1 0,0 1 0,-3-1 0,-1 1 0,-3-1 0,0 0 0,4 0 0,0 0 0,0 1 0,-1-1 0,-3-3 0,0 3 0,0-6 0,0 3 0,0-3 0,0 0 0,0 0 0,-3 0 0,0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8.46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24575,'18'4'0,"-5"2"0,0-2 0,-7 2 0,4 0 0,-4 0 0,0 0 0,0 0 0,0 0 0,0 0 0,0 0 0,0-2 0,0 1 0,0-2 0,0 1 0,0 1 0,0-4 0,0 1 0,0 1 0,0-2 0,0 4 0,0-4 0,-2 4 0,-2-1 0,-2-1 0,0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9.66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24575,'10'7'0,"-1"-1"0,-3 0 0,0 0 0,0 0 0,-3 0 0,3-3 0,-6 3 0,6-6 0,-3 3 0,3 0 0,0 0 0,0 1 0,0 1 0,0-4 0,0 1 0,0 1 0,0-2 0,0 1 0,1-2 0,-1 0 0,0-2 0,-3 1 0,0-2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0.4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24575,'6'0'0,"0"3"0,0-3 0,0 6 0,0-6 0,0 3 0,0 0 0,0-3 0,0 3 0,0-3 0,0 0 0,0 0 0,0 0 0,0 0 0,0 0 0,0 0 0,0 0 0,0 0 0,0 0 0,0 0 0,-2 0 0,-2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2.65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24575,'6'6'0,"0"-2"0,0 1 0,1-4 0,-4 4 0,2-4 0,-1 1 0,2 1 0,0 0 0,0 3 0,0-2 0,0-2 0,0 1 0,0 0 0,0 1 0,0-2 0,-3 1 0,3-2 0,-3 1 0,0-2 0,0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1.3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24575,'9'6'0,"-2"0"0,2 0 0,-3 0 0,0 0 0,0-2 0,0 1 0,0-2 0,0 1 0,0-2 0,0 1 0,1-2 0,2 1 0,-2 1 0,2-2 0,-3 4 0,0-4 0,0 1 0,0 1 0,0-2 0,0 4 0,0-4 0,0 2 0,-3-1 0,3-1 0,-3 2 0,10-10 0,2 2 0,-4-2 0,-1 4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1.9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24575,'10'3'0,"-1"3"0,-5-3 0,1 3 0,-2 1 0,3-1 0,0-3 0,1 0 0,-4-1 0,2-1 0,-4 4 0,4-4 0,-1 2 0,-1-3 0,0 0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2.65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24575,'6'6'0,"0"-2"0,0 1 0,1-4 0,-4 4 0,2-4 0,-1 1 0,2 1 0,0 0 0,0 3 0,0-2 0,0-2 0,0 1 0,0 0 0,0 1 0,0-2 0,-3 1 0,3-2 0,-3 1 0,0-2 0,0 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4.0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24575,'10'6'0,"-1"1"0,-3-1 0,0-3 0,0 2 0,0-1 0,1 2 0,-1 0 0,0 0 0,0-3 0,0 2 0,0-1 0,0-1 0,0 0 0,0 0 0,0-3 0,0 6 0,0-3 0,0 0 0,0 0 0,-3 0 0,3-3 0,-3 6 0,3-6 0,0 3 0,0-3 0,0 0 0,-3 3 0,3-3 0,-6 3 0,3-3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4.64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24575,'6'3'0,"0"0"0,0 3 0,0 0 0,3 0 0,-2-2 0,2 1 0,-3-1 0,3 2 0,-2 0 0,5 1 0,-5-1 0,6 0 0,-6 0 0,2 1 0,-3-1 0,3-3 0,-2 2 0,2-4 0,4 5 0,-5-5 0,5 2 0,-4-3 0,-2 0 0,2 0 0,-3-3 0,0 0 0,0-3 0,0-1 0,-3 4 0,0 0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5.3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24575,'10'7'0,"-4"-1"0,4-3 0,-4 3 0,0-6 0,-3 6 0,2-6 0,-1 6 0,2-6 0,0 3 0,0-3 0,0 0 0,0 0 0,0 0 0,0 0 0,0-3 0,3 0 0,-2-4 0,0 4 0,-5 0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5.9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24575,'6'6'0,"1"0"0,-1 0 0,0 0 0,0 0 0,0 0 0,0 0 0,0-3 0,0 3 0,0-6 0,0 3 0,0-3 0,0 0 0,3 0 0,-2 0 0,2-3 0,0 3 0,-2-6 0,0 6 0,-5-3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7.10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24575,'11'10'0,"1"-3"0,-2 6 0,1 0 0,-2-2 0,-2 2 0,-1-3 0,0-4 0,1 7 0,-1-6 0,0 5 0,0-5 0,1 2 0,-1-3 0,-3 0 0,2-3 0,-1 3 0,2-5 0,0 1 0,0-2 0,0 0 0,0 0 0,-3 0 0,0 0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8.30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24575,'13'3'0,"-2"4"0,3 0 0,-2 3 0,-2-4 0,0 0 0,-1 1 0,-2-1 0,2 0 0,-2 0 0,2 0 0,-3-2 0,0 1 0,0-4 0,0 1 0,0-2 0,0 0 0,0 0 0,0-2 0,0 1 0,0-2 0,-3 3 0,0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8.8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24575,'6'3'0,"1"0"0,-1 3 0,0 0 0,0 0 0,0 0 0,0 0 0,0 0 0,0 0 0,0 0 0,0 0 0,0-2 0,0 1 0,0-1 0,0 2 0,0-3 0,-3 2 0,3-4 0,-3 2 0,3-3 0,-3 2 0,0-1 0,-3 2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4.0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24575,'10'6'0,"-1"1"0,-3-1 0,0-3 0,0 2 0,0-1 0,1 2 0,-1 0 0,0 0 0,0-3 0,0 2 0,0-1 0,0-1 0,0 0 0,0 0 0,0-3 0,0 6 0,0-3 0,0 0 0,0 0 0,-3 0 0,3-3 0,-3 6 0,3-6 0,0 3 0,0-3 0,0 0 0,-3 3 0,3-3 0,-6 3 0,3-3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5:52.27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723 981 24575,'-12'9'0,"2"0"0,1-3 0,3 0 0,0 0 0,-1 4 0,1-3 0,-4 5 0,3-2 0,-6 7 0,5 1 0,-10 8 0,6-3 0,-7 7 0,4-3 0,-1 3 0,2-3 0,-1-2 0,4-4 0,-3 5 0,6-4 0,-3 4 0,3-1 0,1-2 0,3 2 0,1-3 0,3-1 0,6 10 0,-1-7 0,5 7 0,-3-10 0,0 0 0,0 1 0,0-1 0,0 1 0,0-5 0,-3 4 0,2-7 0,-2 0 0,-1-5 0,-6-12 0,-2-9 0,-6-21 0,7-4 0,0-14 0,4 9 0,4-8 0,5 3 0,7 0 0,5 4 0,3 11 0,-4 6 0,-3 10 0,-6 3 0,-2 7 0,-3 2 0,0 8 0,-2 20 0,-1 11 0,-3 22 0,-5 8 0,0-5 0,-4 8 0,0-9 0,0 0 0,0 3 0,4-3 0,-3 0 0,3-2 0,1 6 0,4-3 0,5 5 0,3-13 0,0-11 0,0-10 0,-1-12 0,-4-6 0,0-7 0,-6-3 0,-7-10 0,-10-10 0,-10-22 0,-6-11 0,-2-17 0,-1-6 0,1 5 0,6 5 0,2 15 0,12 2 0,2-5 0,7-3 0,0-5 0,0 2 0,0 5 0,1 5 0,3 6 0,-2 5 0,6 13 0,-2 2 0,3 11 0,0 1 0,0 0 0,0 2 0,0-2 0,0 3 0,-3 3 0,3-3 0,-6 8 0,2 19 0,0 22 0,0 23 0,4 12 0,0-1 0,4 0 0,2 1 0,7-7 0,2-1 0,8 0 0,1 1 0,6 13-648,-1 1 648,2 7 0,3-7 0,2 5 0,3-11 0,0 5 0,-1-17 0,-6-12 0,-10-17 0,-7-15 0,-14-15 0,-43-55 0,-24-11-1291,7-7 0,-6-6 1291,-2 8 0,0 1 0,2-9 0,5 0 38,13 16 1,6 4-39,-7-22 0,35 27 0,10 16 0,3 3 0,3 5 2594,-3 5-2594,6 4 559,-5 3-559,2 0 0,0 7 0,-3-3 0,9 15 0,15 27 0,23 27 0,-17-19 0,0 3 0,0-2 0,-1-1 0,15 31 0,-16-12 0,-11-11 0,-4-5 0,-5-6 0,-1-10 0,1-6 0,-2-10 0,-2-2 0,-1-7 0,-6-6 0,-1-4 0,-15-24 0,-6-14 0,-11-10 0,9 8 0,7 13 0,13 16 0,3 2 0,4 7 0,0 0 0,6 5 0,20 16 0,11 8 0,12 13 0,-4 3 0,-11-5 0,-5 4 0,-9-7 0,-4-3 0,-6-3 0,-3-7 0,-3-4 0,-1-5 0,0-8 0,0-2 0,18-37 0,7-3 0,28-39-794,-20 39 1,5 0 793,9-5 0,4 0 0,6 0 0,2 2 0,4 0 0,0 3 0,-8 8 0,-2 2-72,-5 4 1,-4 2 71,16-9 0,-20 11 0,-24 9 0,-11 12 0,-13 18 1576,-11 15-1576,-8 27 154,-3 2-154,-1 10 0,-4-4 0,-1-6 0,0-1 0,2-5 0,6-8 0,0-3 0,0-7 0,5-9 0,2 0 0,7-10 0,1-3 0,3-7 0,4-14 0,4-9 0,6-11 0,9-8 0,5-1 0,3-5 0,0 4 0,0 5 0,-8 9 0,-2 9 0,-8 7 0,-13 22 0,-6 24 0,-19 29 0,13-20 0,0 3-695,-2 2 0,-1 3 695,-6 14 0,-3 2-869,-3 1 0,0 1 869,2-1 0,0 0 0,-4 1 0,2-3 0,11-18 0,2-3 0,1-1 0,1-3 0,-3 9 0,13-18 0,8-21 0,4-11 1263,8-18-1263,6-25 1865,6-19-1865,6-20 0,0-1 0,4 1 0,1 4 0,4 6 0,-1 12 0,-3 15 0,-5 8 0,-6 12 0,-5 6 0,-8 7 0,-1 4 0,-3 3 0,0 3 0,4 7 0,-2 18 0,3 10 0,-6 20 0,-6 6 0,-5 14-950,-4 14 950,0-35 0,-1 1 0,0 1 0,-2 0 0,-8 4 0,-2 0 0,3-5 0,0-2 0,-4-7 0,1-2 0,-13 38 0,9-30 0,10-13 0,9-24 0,5-5 0,3-7 950,0 0-950,-3-5 0,7-22 0,2-22 0,14-30 0,11-19-585,9 9 585,10 2 0,-2 20 0,-1 5 0,-7 6 0,-6 6 0,-4 11 0,-11 13 0,-5 10 0,-11 13 585,0 21-585,-7 22 0,-2 20 0,-8 18 0,-7 1-662,-5 7 662,-4-1 0,0-5 0,0-3 0,3-22 0,8-8 0,4-26 0,11-9 0,-2-11 0,6-14 662,1-19-662,8-18 0,5-20 0,9-8 0,1 1 0,9-1 0,4 11 0,2 1 0,0 10 0,-4 6 0,-6 11 0,-2 10 0,-12 11 0,-2 5 0,-10 17 0,0 27 0,-8 22 0,-5 26 0,0-33 0,-2 1-522,-3 2 0,-2 0 522,-3 6 0,0 1 0,-2-4 0,0 0 0,0-4 0,1-1 0,-20 35 0,7-17 0,3-21 0,11-13 0,4-15 0,6-11 0,7-2 0,0-6 1044,7-32-1044,8 0 0,7-38 0,13 7 0,13-14-739,8-4 739,-23 38 0,2 1 0,28-27 0,-12 14 0,-6 17 0,-14 15 0,-9 8 0,-8 6 0,-9 11 739,-6 29-739,-11 21 0,3-8 0,-3 5-661,-3 2 0,-3 1 661,-7 12 0,-1 0 0,0-3 0,-2 0-1415,-5 13 1,-2-1 1414,2-8 0,1-3 0,2-1 0,1-4-15,7-13 1,2-5 14,-14 15 0,20-21 0,2-16 1124,12-8-1124,3-18 3020,19-34-3020,2-21 0,19-30-788,-4-1 788,9 5 0,-6 18 0,-2 17 0,-13 25 0,-10 12 0,-15 32 0,-2 9 0,-15 37 0,-1 9 0,-7 14 79,-5 5-79,-4 1 0,0-7 0,0-1 0,3-18 0,9-13 0,3-17 0,9-14 0,1-8 0,10-21 0,14-18 0,14-20 0,10-10 0,9-11 0,0 6 0,10-14 0,1 14 0,0 2 0,-12 12 745,-8 12-745,-18 14 0,-6 9 0,-11 6 0,-3 7 0,-5 19 0,-2 10 0,-2 27 0,-8 0 0,-2 1 0,-13 10 0,4-15 0,-8 11 0,10-21 0,0-7 0,11-17 0,8-7 0,4-7 0,6-6 0,9-21 0,19-13 0,16-34 0,-12 31 0,3-1-403,-1-3 0,2 1 403,6 0 0,2 3 0,-4 4 0,-1 3 0,33-16 0,-20 17 0,-26 17 0,-14 6 0,-16 19 0,-14 28 0,-5 23 0,-15 28 22,-1 0-22,-10-5 0,20-43 0,0 0 0,-21 31-53,-2-5 53,17-19 0,6-13 0,11-16 0,5-11 0,17-19 782,9-20-782,16-18 55,3-3-55,-4 5 0,-3 11 0,-11 13 0,-4 9 0,-10 6 0,3 1 0,-12 25 0,-4-4 0,-11 34 0,-5-2 0,-5 5 0,-1 5 0,-15-2 0,8-2 0,-6-4 0,9-2 0,7-15 0,8-7 0,10-12 0,8-6 0,13-16 0,4-11 0,30-40 0,-1 8 0,20-15 0,-9 20 0,1 7 0,-15 8 0,-7 9 0,-19 14 0,-8 1 0,-6 5 0,-8 17 0,-4 11 0,-9 20 0,-1 5 0,-4 0 0,4 0 0,-3-1 0,4-7 0,0-4 0,5-16 0,8-7 0,5-7 0,15-30 0,8-13 0,12-22 0,5-1 0,-6 12 0,-3 11 0,-9 10 0,-4 6 0,-6 6 0,-3 2 0,0 6 0,0 3 0,1 10 0,-4 4 0,4 8 0,-3-1 0,-1-3 0,3-4 0,-2-8 0,-1-6 0,3-24 0,4-13 0,13-23 0,0 1 0,8 8 0,-6 15 0,-9 16 0,-3 9 0,-7 11 0,4 14 0,-2 2 0,3 13 0,-4-2 0,5 8 0,-4-4 0,4 4 0,-5-4 0,1-5 0,-1-4 0,-1-8 0,-2-5 0,-4-6 0,-3-3 0,-8-18 0,6-13 0,-2-6 0,7 1 0,-3 10 0,-1 1 0,-4-2 0,1 0 0,-1 2 0,1 3 0,0-3 0,-1 2 0,1-6 0,-4 2 0,2-3 0,-2-6 0,3 5 0,0-5 0,1 6 0,-1 3 0,1 2 0,3 3 0,1 1 0,-1-1 0,4 1 0,-7-5 0,3 0 0,-4-5 0,0 0 0,-10-17 0,4 12 0,-8-12 0,10 17 0,1 4 0,3 2 0,2 10 0,-1-5 0,0 13 0,1-6 0,0 6 0,-1-2 0,1-1 0,-4-7 0,-1-1 0,-4-3 0,-9-11 0,7 8 0,-7-8 0,9 11 0,4 3 0,1-3 0,0 3 0,2-3 0,-3-5 0,4 0 0,-4-5 0,2-4 0,-6-1 0,6-1 0,-6-11 0,7 14 0,-3-7 0,3 16 0,4 7 0,-1 4 0,4 5 0,-5 3 0,6 0 0,-3-4 0,0 0 0,-1-3 0,-2 0 0,2-4 0,-2 2 0,2-5 0,-6-8 0,2 4 0,-6-7 0,3 6 0,-1-2 0,-2-3 0,5-1 0,-2 4 0,4 2 0,0 7 0,0 1 0,0 0 0,3 3 0,-2-3 0,-1-10 0,-1 11 0,-2-11 0,4 17 0,-1-6 0,0 1 0,0-6 0,0-1 0,-1 1 0,-2-1 0,2 1 0,-2-1 0,-1-3 0,0 2 0,-1-2 0,-1 3 0,-5-9 0,2 7 0,-1-3 0,7 6 0,3 7 0,0 0 0,1 2 0,-1 2 0,0-7 0,0 2 0,0-2 0,-2 4 0,1-4 0,-2 3 0,1-3 0,2 7 0,-2 2 0,3 1 0,0 1 0,0 0 0,0 0 0,-4 0 0,-4-4 0,-3-1 0,-5-3 0,4 0 0,1 0 0,7-3 0,-3 3 0,5-7 0,-5-6 0,8 3 0,-4-7 0,8 13 0,-2 4 0,3 5 0,0 38 0,3-5 0,-2 26 0,3-19 0,-4-12 0,-3-9 0,-1-17 0,-7-13 0,3-8 0,-4-17 0,3-3 0,-8-16 0,-4-8 0,1-5 0,-6 5 0,10 2 0,-6 11 0,8 7 0,3 15 0,3 7 0,1 8 0,0 8 0,3 1 0,1 6 0,1 1 0,-2 0 0,-2 0 0,0 0 0,0 0 0,-1-7 0,-2 2 0,-2-10 0,-3 3 0,-4-4 0,-2-4 0,-2-4 0,6 9 0,6-1 0,7 12 0,0 0 0,3-3 0,-6 6 0,6-5 0,-6 2 0,2-7 0,-3 3 0,0-7 0,0 3 0,0 0 0,0-8 0,3 6 0,-2-7 0,2 5 0,-3 1 0,-1-1 0,1 1 0,0-1 0,0 1 0,0-1 0,-1 1 0,1-5 0,0 4 0,-1-4 0,1 5 0,0-1 0,0 1 0,-1-1 0,1-5 0,0 4 0,3-4 0,-2 9 0,5-3 0,-2 3 0,3 4 0,0 1 0,0 6 0,0 1 0,0 0 0,0 0 0,3 0 0,0 0 0,3-4 0,1 4 0,2-17 0,-2 11 0,3-11 0,-3 10 0,0-4 0,-1 3 0,1-3 0,-1 6 0,1-1 0,-1 5 0,0-2 0,0 3 0,0 2 0,1-1 0,-1-1 0,0-1 0,0-2 0,0 3 0,0-4 0,0 4 0,0-4 0,0 4 0,0 0 0,0 0 0,0 0 0,0 0 0,1-7 0,-1 2 0,1-10 0,3 3 0,1-2 0,-1 2 0,0 5 0,-4 4 0,0 3 0,0-1 0,0 1 0,0 0 0,0 0 0,0 0 0,3-3 0,-2 2 0,5-3 0,-1 1 0,12-12 0,-3 1 0,8-8 0,-6 8 0,-3 6 0,-2 4 0,-7 3 0,2 1 0,-5-1 0,2 4 0,-3-3 0,3 3 0,4-7 0,5 3 0,6-3 0,3-1 0,3 2 0,1-2 0,-1 4 0,1-1 0,-5 0 0,0 4 0,-5-2 0,-3 2 0,2-3 0,-2 0 0,4 0 0,-1 3 0,0 1 0,1 3 0,9 0 0,-7 3 0,6-3 0,-8 7 0,-1-6 0,1 2 0,-1-3 0,5 0 0,0 0 0,9 3 0,-3 2 0,3 2 0,-5 1 0,-3-1 0,-2 1 0,-10-4 0,0-1 0,-8-3 0,2 2 0,-3-1 0,0 2 0,0-3 0,0 3 0,7 0 0,-2 4 0,2-1 0,0 1 0,-3-4 0,3 3 0,-3-5 0,2 5 0,-5-3 0,5 0 0,-2 3 0,3-5 0,4 5 0,-3-6 0,3 4 0,-4-1 0,-3-3 0,-1 3 0,-3-3 0,0 0 0,0 0 0,0-3 0,0 3 0,3-3 0,-2 3 0,5 0 0,-5-3 0,5 3 0,-5-3 0,2 0 0,0 0 0,1-4 0,3 3 0,-2-1 0,-2 4 0,-3-4 0,3 4 0,-2-5 0,2 6 0,3-9 0,-5 5 0,5-5 0,-6 3 0,0 0 0,0 0 0,1 0 0,-1-1 0,0 1 0,0 0 0,0 0 0,0 0 0,0 0 0,0 0 0,2-3 0,2 2 0,3-2 0,-3 2 0,3 0 0,-3 1 0,3-1 0,0 1 0,4-1 0,10-4 0,-7 4 0,10-4 0,-19 5 0,2-1 0,-4 1 0,-2 0 0,2-1 0,-3 1 0,0 0 0,0 0 0,0 2 0,1-1 0,-1 2 0,3-4 0,-2 1 0,5-1 0,-2 1 0,3-1 0,1 1 0,2-1 0,8-3 0,-5 2 0,8-5 0,-13 5 0,-1-2 0,0 4 0,-3-1 0,0 1 0,-1-1 0,-3 1 0,0 0 0,0 0 0,0 0 0,0 0 0,6-3 0,-1 1 0,5-1 0,-6 3 0,2-1 0,-2 0 0,7 0 0,-6 4 0,5-3 0,-9 5 0,5-5 0,2 2 0,6-3 0,-2 3 0,5-2 0,-5 2 0,0 0 0,2-2 0,-9 5 0,2-2 0,-7 3 0,3 0 0,-2 0 0,2 0 0,-3 0 0,0 0 0,4 0 0,-4 0 0,7 0 0,-6 0 0,2 0 0,4 0 0,0-3 0,9 2 0,-2-5 0,1 5 0,-3-5 0,-1 5 0,-7-5 0,3 6 0,-3-6 0,3 5 0,3-5 0,-2 2 0,2 1 0,-6-3 0,-1 5 0,-3-1 0,0 2 0,0 0 0,0 0 0,0 0 0,0 0 0,3-3 0,-2 2 0,9-2 0,-5 3 0,10 0 0,-7 0 0,-1 0 0,2 0 0,-7 0 0,4 0 0,-3 3 0,1 0 0,3 1 0,4 2 0,1-2 0,3 0 0,1-1 0,-1 0 0,-3 1 0,2 0 0,-2 2 0,6-5 0,-9 2 0,3-3 0,-11 0 0,9 0 0,-5 0 0,10-3 0,-4 2 0,5-2 0,-1 3 0,1-3 0,3 2 0,2-2 0,-1 3 0,-1 0 0,-3 3 0,-1-2 0,-3 5 0,8-6 0,-6 7 0,7-7 0,-6 4 0,-3-2 0,3-1 0,-7 2 0,3-3 0,-7 0 0,-1 0 0,-3 0 0,3 0 0,11 3 0,-1-2 0,12 2 0,-4-3 0,3 0 0,1 0 0,-1 0 0,-3 0 0,-2 3 0,-3 1 0,-1 0 0,-3-1 0,2-3 0,-6 0 0,3 0 0,-3 0 0,-1-3 0,0 2 0,0-5 0,-3 6 0,12-10 0,-9 6 0,9-6 0,-5 3 0,-3 0 0,3 0 0,-4 1 0,4-1 0,-3 0 0,7 0 0,6 0 0,-3 3 0,7-3 0,-10 3 0,-3 0 0,-1-2 0,-7 3 0,-1-4 0,-3 4 0,0-3 0,0 6 0,0-6 0,-2 3 0,1 0 0,-2-3 0,3 5 0,-2-4 0,1 2 0,-2-1 0,4-1 0,-1 1 0,0-2 0,0 0 0,0 0 0,0 0 0,0 0 0,0 2 0,0-1 0,0 4 0,-3-4 0,3 4 0,-6-4 0,6 4 0,-3-5 0,3 6 0,-3-6 0,3 6 0,-6-3 0,3 3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02.283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4121 139 24575,'-22'22'0,"-3"2"0,6-5 0,-4 4 0,1-4 0,0-1 0,4-7 0,4-2 0,5-2 0,3-1 0,0 0 0,0 0 0,0 0 0,-4 0 0,0 0 0,-3 1 0,-4 0 0,-1 0 0,-4 0 0,1 0 0,-5 0 0,-5 4 0,-10 2 0,-1 4 0,1-1 0,6-4 0,8-1 0,2-7 0,7-1 0,1-3 0,3 0 0,4 3 0,-2-2 0,5 1 0,-2-2 0,2 0 0,1 0 0,0 0 0,0 0 0,0 0 0,-9-3 0,3 0 0,-11-1 0,5 1 0,-3 0 0,-1-1 0,1-3 0,-1 3 0,4-3 0,5 7 0,3-6 0,4 5 0,0-2 0,0 3 0,-3-2 0,2-2 0,-2-2 0,3 0 0,-3 0 0,-1-1 0,-3 1 0,-4-1 0,6 0 0,-2 3 0,6-1 0,1 4 0,0-2 0,0 3 0,0 0 0,0 0 0,-4 0 0,4 0 0,-7 0 0,-1 0 0,-4 4 0,-3-4 0,-1 3 0,1 1 0,-1-4 0,1 7 0,3-6 0,1 2 0,7-3 0,1 0 0,-3 0 0,4 0 0,-4 2 0,-1-1 0,-2 5 0,-6-2 0,-1 3 0,1 0 0,3 0 0,1 0 0,4-1 0,3 1 0,0-4 0,1 3 0,-1 0 0,-3 1 0,-3 2 0,-2-2 0,-4 0 0,1 1 0,-5-1 0,4 0 0,-4 0 0,5 0 0,3 0 0,4 0 0,5-1 0,-1 1 0,3-1 0,-5 0 0,-1 3 0,2-2 0,-1 2 0,6-5 0,-3 1 0,2-1 0,-3 2 0,4-3 0,-3 3 0,2-3 0,-6 4 0,7-1 0,-4 0 0,4 0 0,0 0 0,0 0 0,-3 3 0,2-2 0,-2-1 0,3-1 0,3-2 0,-3 3 0,3 0 0,-3 1 0,0-1 0,0 0 0,-1 0 0,1 0 0,0 0 0,-3 3 0,-1 0 0,0 1 0,1-1 0,3-3 0,0 0 0,0 0 0,0 3 0,-1-2 0,1 2 0,3-3 0,0 4 0,0-3 0,2 2 0,-1-3 0,-1 0 0,2 0 0,-1 3 0,-1-3 0,2 3 0,-2 0 0,0 1 0,3 7 0,-7 5 0,3 0 0,-3 4 0,0-5 0,-1 1 0,1-1 0,3 0 0,-2 1 0,5 9 0,-2-8 0,3 5 0,0-11 0,3-7 0,0-1 0,3-3 0,0-3 0,0 3 0,0-3 0,0 3 0,0 0 0,0 0 0,0 3 0,1 5 0,3 0 0,0 9 0,0-8 0,0 4 0,-4-9 0,1-1 0,-1 0 0,0-2 0,0 2 0,0-3 0,0 0 0,0 0 0,0 0 0,0 0 0,4 1 0,-1 1 0,1-1 0,2 2 0,-5-3 0,5 1 0,-5-1 0,2 0 0,-3 0 0,4 1 0,0 2 0,6 2 0,3 6 0,3 2 0,-3 4 0,3-1 0,-3 0 0,-3-3 0,0-1 0,1-2 0,-3-5 0,5 4 0,-5-7 0,-1 1 0,0-2 0,-3-1 0,-1 0 0,-3 0 0,0 0 0,0 0 0,0 0 0,3 3 0,-2-2 0,2 2 0,-3-3 0,0 0 0,0 0 0,0 0 0,0 0 0,0 0 0,0 0 0,0 0 0,0-3 0,0 3 0,0-3 0,0 3 0,0 0 0,0-3 0,0 3 0,3 0 0,-3 0 0,6 3 0,-5-3 0,2 1 0,-3-1 0,0 0 0,1 0 0,-1 0 0,0 0 0,0 0 0,0 0 0,3 6 0,-3-5 0,3 5 0,-2-2 0,-1-4 0,0 4 0,0-4 0,0 3 0,1 1 0,-1 3 0,1 4 0,0-6 0,-1 5 0,0-9 0,1 2 0,-1-3 0,-3 0 0,0 0 0,-3 0 0,0 0 0,2 0 0,-1 0 0,2 0 0,-3 0 0,0 0 0,0 0 0,0 0 0,-3-2 0,0-4 0,-3-1 0,-1-8 0,0-2 0,1-3 0,-1-6 0,0 2 0,0 3 0,-3-5 0,3 12 0,-6-8 0,3 6 0,-7-4 0,-2-3 0,-3-3 0,-1-2 0,0-1 0,0 0 0,4 0 0,1 8 0,4-1 0,4 8 0,1-1 0,3 3 0,0 0 0,-1 0 0,4-1 0,-2 4 0,1-2 0,-2 1 0,-3-5 0,2 3 0,-5-4 0,5 4 0,-2 0 0,3 0 0,0 2 0,0-1 0,0 2 0,-1-1 0,1-1 0,0 4 0,0-2 0,0 1 0,0 1 0,0-5 0,-6 0 0,1-1 0,-2-2 0,0 2 0,3 1 0,-3 2 0,0-2 0,-4 2 0,6-3 0,-5 1 0,9-1 0,-3 4 0,4-3 0,0 6 0,-6-9 0,4 5 0,-7-5 0,8 5 0,-5-2 0,5 5 0,-3-4 0,4 4 0,0-2 0,0 1 0,0 1 0,-3-4 0,2 1 0,-5-2 0,-2-1 0,-3 0 0,-5 0 0,4 0 0,1 0 0,4 0 0,3 1 0,0-1 0,4 1 0,0 0 0,0 0 0,0 3 0,0-3 0,-4 3 0,0-4 0,-7 0 0,3 3 0,-6-2 0,2 2 0,-4-3 0,-17-1 0,9 1 0,-10-1 0,10 1 0,8 3 0,-4 0 0,5 1 0,3-1 0,1 0 0,7-1 0,0 4 0,4-4 0,-6-2 0,5 0 0,-9-2 0,6 2 0,-3 1 0,-4-1 0,3 0 0,-7 0 0,3 0 0,-3 0 0,-1 0 0,1-1 0,-1 1 0,8 0 0,1 1 0,9 0 0,-1 0 0,4-1 0,-4 1 0,1 0 0,1 0 0,0 0 0,3 0 0,0-4 0,0 4 0,0-11 0,0 6 0,0-6 0,0 0 0,0 3 0,3-16 0,1 10 0,3-11 0,0 9 0,1-3 0,-1 2 0,0-2 0,0 3 0,0 1 0,0-1 0,0 4 0,0 1 0,0 0 0,3 3 0,-3 0 0,3-2 0,-1 8 0,-1-8 0,4 3 0,-2 2 0,0-5 0,-1 9 0,-2-2 0,2 0 0,-2 2 0,5-6 0,-2 6 0,3-3 0,1 4 0,-1-1 0,0 0 0,4 0 0,7-3 0,-5 2 0,4 2 0,-7-1 0,-1 4 0,1-4 0,1 0 0,-3 0 0,7 3 0,-3-2 0,3 2 0,5-4 0,0 1 0,5-1 0,-5 1 0,-4 3 0,-3-3 0,-8 7 0,-4-3 0,-24 12 0,-1 0 0,-17 9 0,9-4 0,-1 1 0,2-3 0,3-2 0,1 0 0,-1-2 0,4 5 0,1-5 0,0 1 0,6-2 0,-2-1 0,7 0 0,0 0 0,0 0 0,0 1 0,0-1 0,0 0 0,-1 0 0,1 0 0,0 0 0,0 0 0,0 0 0,-3 2 0,5-1 0,-4 2 0,4 0 0,-2 1 0,-1 3 0,0 4 0,3 1 0,-2 3 0,2 1 0,0-1 0,-2 1 0,5-1 0,-6 0 0,7 1 0,-4 3 0,1 11 0,2-7 0,-2 6 0,3-14 0,3 1 0,1-4 0,2-2 0,1-2 0,0-1 0,-1-3 0,0 2 0,1-2 0,-1 0 0,0 0 0,3 2 0,-2-5 0,2 5 0,-3-6 0,0 0 0,0 0 0,0 0 0,0 0 0,4 0 0,3 1 0,1 0 0,7 0 0,-7-1 0,3 1 0,-7 0 0,2-1 0,4 3 0,-1-1 0,4 1 0,-6-2 0,-3-1 0,0 1 0,-4-1 0,0 0 0,0 0 0,0-3 0,-6 0 0,-9-15 0,-7-1 0,-7-7 0,1 2 0,0 4 0,1-1 0,3 1 0,4 1 0,1 2 0,2-5 0,-3 1 0,-4-7 0,3 0 0,-3 0 0,4 1 0,-1-1 0,1 1 0,0-1 0,-1-3 0,4 2 0,0-7 0,3 8 0,-3-8 0,3 8 0,-3-8 0,4-2 0,0 11 0,3-5 0,1 19 0,6-2 0,0 3 0,3 0 0,0 0 0,1-4 0,-1 3 0,1-9 0,-1 8 0,4-17 0,-3 12 0,3-10 0,-4 10 0,1 0 0,0-4 0,-1-1 0,1 0 0,0-3 0,-3 7 0,2-3 0,-2 4 0,2 3 0,-2-3 0,-1 6 0,-1-2 0,-1 3 0,2 0 0,-3 0 0,0-1 0,-3 4 0,-7-6 0,-1 1 0,-10-6 0,3 4 0,0-4 0,-2 7 0,5-3 0,2 3 0,3 1 0,1-1 0,-5 1 0,-4-1 0,-7-1 0,-2 4 0,-3-3 0,-1 3 0,0-3 0,1-1 0,7 4 0,2-3 0,11 6 0,0-2 0,4 1 0,0 1 0,0-4 0,-3 4 0,-2-2 0,1 3 0,-2 0 0,2 0 0,-4-3 0,1 2 0,-4-2 0,-10 3 0,-1 0 0,-4-3 0,6 2 0,5-2 0,-1 3 0,1 0 0,3 0 0,1-3 0,3 3 0,1-6 0,-4 5 0,3-5 0,-7 5 0,3-5 0,-3 5 0,6-5 0,-1 3 0,3-4 0,-1 0 0,1 1 0,1-1 0,2 1 0,-4-1 0,-3 0 0,0 0 0,-5 0 0,1 0 0,-1 0 0,1-1 0,-1 1 0,4 0 0,1 0 0,7 1 0,-2-1 0,1 1 0,1-1 0,1 1 0,0 0 0,-1-1 0,-7-3 0,-2-5 0,-3-4 0,-1 0 0,1 1 0,1 4 0,-1 2 0,4-1 0,-1 3 0,5 0 0,1 0 0,4 4 0,2 0 0,1 3 0,0-3 0,6 8 0,1 6 0,5 6 0,1 8 0,0-1 0,1 0 0,-1 1 0,3-1 0,1 5 0,4 0 0,4 1 0,1 4 0,-1-8 0,4 4 0,-11-9 0,8-3 0,-12-6 0,5-2 0,-7-1 0,0 0 0,0 0 0,3 2 0,-3-1 0,3 2 0,-3-3 0,3 0 0,5 1 0,4 3 0,3 1 0,1 0 0,-1-1 0,0-3 0,-3 0 0,3 0 0,-4 0 0,11 3 0,-9-2 0,7 2 0,-12-4 0,7 1 0,-3 0 0,3 0 0,0 1 0,1-1 0,-1-3 0,1 2 0,-5-5 0,4 5 0,-3-2 0,3 0 0,1 2 0,-1-5 0,0 5 0,7-2 0,-6 0 0,6 3 0,-7-7 0,5 7 0,-4-3 0,3 3 0,1-3 0,-4-1 0,4 0 0,-5-2 0,1 5 0,9-5 0,-8 2 0,8-3 0,-9 4 0,-1-4 0,0 7 0,1-7 0,-1 4 0,1-4 0,-1 0 0,6 0 0,-11 0 0,3 0 0,-13 0 0,0 0 0,3 3 0,-2-3 0,6 3 0,-3 0 0,3-2 0,4 5 0,-3-5 0,6 5 0,-9-5 0,5 2 0,-9 0 0,-3-3 0,-13-3 0,-10-1 0,-14-7 0,-9 3 0,-16-1 0,-8 0 0,-11-1 0,-7 0 0,5 1 0,6-1 0,15 5 0,21-2 0,14 6 0,10-2 0,7 3 0,-1 0 0,1-3 0,0 2 0,0-1 0,0 2 0,-3 0 0,-5-4 0,-14 0 0,8-3 0,-10 4 0,12-4 0,-3 3 0,-1-3 0,1 3 0,-1-2 0,4 2 0,-2-3 0,5 0 0,-5 3 0,6-2 0,-3 2 0,-10-6 0,7 3 0,-11-4 0,9 4 0,-3-1 0,-2 1 0,-3-1 0,-1 1 0,0-1 0,1 0 0,3 1 0,1-1 0,9 1 0,-4 0 0,10 1 0,-2 2 0,4-4 0,2 4 0,-5-5 0,5 2 0,-5 1 0,2-1 0,-4 1 0,1-1 0,0 0 0,-1 0 0,4 1 0,-2-1 0,5 1 0,-6-1 0,6 1 0,-2 0 0,0-1 0,2-2 0,-6-1 0,6 0 0,-1 1 0,4 3 0,-1 0 0,1 0 0,-2 0 0,0 0 0,0 0 0,0-1 0,0 1 0,-1 0 0,1 0 0,0 0 0,0-3 0,0 2 0,0-2 0,0 3 0,2 0 0,-1 0 0,4 0 0,-4 0 0,4 0 0,-4 2 0,4-1 0,-2 1 0,0-2 0,3 0 0,-3 0 0,0 0 0,3-3 0,-6 2 0,6-2 0,-3 3 0,3 0 0,-3 3 0,2-3 0,-1 3 0,2-3 0,2 2 0,2 4 0,2 4 0,0 2 0,0-3 0,0 0 0,0-1 0,0-1 0,0 2 0,0-3 0,0 0 0,0 2 0,0-1 0,0 2 0,0-3 0,0 2 0,0-1 0,0 2 0,0-3 0,0 2 0,0-1 0,0 2 0,0-1 0,4-1 0,-4 2 0,4-3 0,-4 0 0,0 2 0,0-1 0,0 2 0,0 0 0,0-3 0,0 6 0,0-6 0,0 6 0,-3-6 0,0 3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12.13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265 671 24575,'6'-21'0,"1"1"0,-1 10 0,0 1 0,0 3 0,0 0 0,0 0 0,0 0 0,4-4 0,0 0 0,7-8 0,2 0 0,4-5 0,-4 1 0,2-1 0,-5 1 0,2 0 0,-5 4 0,2-3 0,2 3 0,2 3 0,3 0 0,-1 8 0,0 0 0,1 0 0,-1 0 0,1-1 0,-1 4 0,10-2 0,-7 2 0,7-3 0,-10 0 0,-3 0 0,-5 0 0,-3 1 0,-4-1 0,0 1 0,0 0 0,0 0 0,-3 0 0,0 0 0,-3 0 0,-7-7 0,3-2 0,-14-7 0,-2-1 0,-5-4 0,-6 1 0,-2-2 0,-9 7 0,-5 4 0,0 8 0,6 5 0,9 8 0,7 3 0,-2 12 0,0 5 0,-6 9 0,-1 9 0,0-2 0,-1 4 0,5-7 0,-2-8 0,3-1 0,-3 0 0,-1-2 0,4 1 0,2-3 0,4-2 0,0 1 0,5-1 0,6-8 0,4-2 0,10-8 0,19-13 0,17-11 0,34-14 0,9-6-1063,-33 19 1,2 0 1062,3 0 0,1 0 0,1 1 0,-1 1-197,0 2 0,-1 2 197,39-2 0,-29 8 0,-15 12 0,-30-2 0,-5 5 2079,-13 13-2079,-10 11 440,-9 22-440,-8 13 0,-1 0 0,-1 11 0,-3-14 0,-1 3 0,2-20 0,8-4 0,9-17 0,9-6 0,2-9 0,6-8 0,8-10 0,19-12 0,10-10 0,15-6 0,-1 6 0,-6 0 0,-11 14 0,-10 2 0,-14 11 0,-9 4 0,-14 24 0,-7 7 0,-9 27 0,-6 6 0,2 8 0,-7 5 0,7 0 0,-2-11 0,9-12 0,7-18 0,8-17 0,7-9 0,12-8 0,-1-5 0,12-15 0,5-31 0,6-20 0,7-16 0,1-5 0,-4 26 0,-1 7 0,-7 25 0,-9 16 0,-7 5 0,-15 14 0,-7 9 0,-11 11 0,-7 5 0,-2 1 0,-4 3 0,4-3 0,-3 3 0,3 1 0,-4 4 0,-1 2 0,-2 9 0,-15 21 0,16-16 0,-10 10 0,25-32 0,-3 1 0,7-10 0,0 5 0,6-6 0,3 0 0,0 1 0,0-1 0,-1 1 0,1-1 0,0 0 0,0 1 0,0-1 0,3 1 0,0-5 0,4 0 0,0 0 0,3-3 0,1 7 0,3-4 0,3 5 0,-2 3 0,6 2 0,-5 3 0,2 10 0,-3-2 0,1 12 0,-5-3 0,4 16 0,-7-2 0,4 14 0,-1-3 0,1-1 0,4-1 0,4-11 0,0-7 0,7 7 0,-7-23 0,2 7 0,-8-28 0,-4-2 0,0-7 0,1-21 0,1-15 0,4-36 0,1-20-650,-5 33 1,0-2 649,1-10 0,0-2 0,-1 4 0,1-1 0,4-3 0,1 2-255,-1 10 1,2 3 254,18-41 0,-1 21 0,-3 17 0,-1 18 0,-9 14 0,-2 9 0,-11 10 1265,0 8-1265,-3 23 0,9 25 0,0-3 0,0 6-700,4 12 0,-1 4 700,1 16 0,-1 5-914,-5-27 0,-1 2 1,0 0 913,-1 2 0,-1 2 0,0 0 0,1 2 0,-1 1 0,1-1 0,-1-4 0,0-2 0,1-2-416,3 17 0,1-5 416,-3-12 0,0-6 0,4 3 0,-6-18 1568,-7-29-1568,0-9 2869,-3-6-2869,-7-48 0,2-34 0,3 8 0,0-6-474,1-1 0,1-1 474,2-7 0,1 1 0,0 12 0,1 1 0,3 3 0,3 3 0,1 12 0,4 4 0,15-35 0,8 36 0,-3 22 0,-3 18 0,-11 12 0,-5 6 2027,-7 12-2027,-7 20 0,-2 17 0,-3 16 0,-1 13 0,0-5 0,0 11 0,4-11 0,11 11 0,1-11 0,8-7 0,-5-9 0,0-20 0,-2-11 0,-5-14 0,-6-15 0,0-19 0,-2-20 0,6-18 0,0 0 0,3 12 0,4 18 0,3 11 0,0 9 0,-1 1 0,-3 6 0,2 21 0,-1 19 0,-2 23 0,0 17 0,-5 3-466,-5 5 466,0-6 0,-1-12 0,2-19 0,4-14 0,0-18 0,0-4 0,-3-11 0,2-2 466,-4-2-466,1 3 0,1-8 0,19-38 0,0 9 0,11-20 0,-9 32 0,-5 13 0,-3 3 0,0 0 0,-4 2 0,0 12 0,2 16 0,-4 20 0,0 7 0,0 14 0,1-2 0,5 6 0,-1-2 0,4-12 0,0-10 0,2-5 0,-7-23 0,-2 0 0,-6-14 0,0-57 0,0 5 0,0-51 0,0 25 0,8 13 0,4 16 0,7 19 0,3 9 0,-4 8 0,-5 4 0,0 3 0,2 23 0,11 20 0,3 23 0,4 12 0,-4-7 0,-5-1 0,-3-11 0,-7-7 0,-2-6 0,-4-8 0,-4-14 0,-3-8 0,-5-13 0,-2-6 0,-7-4 0,-2-7 0,-8-13 0,6-11 0,2 4 0,10-1 0,2 14 0,6 6 0,3 2 0,1 10 0,2 0 0,-2 5 0,-1-1 0,0 4 0,6 2 0,8 12 0,17 34 0,7 15 0,-20-22 0,0 2-1305,21 39 1305,-4 3 0,-3-15 0,-4-9 0,-8-22 0,-11-21 0,-11-12 0,-8-12 0,-3-2 1305,-9-7-1305,-3-5 0,-10-14 0,-5-6 0,-1-13 0,-1-2 0,5 1 0,5 7 0,10 7 0,5 8 0,7 5 0,0 8 0,7 5 0,1 6 0,2 9 0,6 25 0,6 20 0,5 15 0,12 21 0,-11-33 0,0 5 0,-13-37 0,-8-9 0,-2-9 0,-5-2 0,-2-7 0,-7-2 0,-16-18 0,-20-24 0,-17-19-684,22 23 0,-1 0 684,0 3 0,0 1 0,3 2 0,0 2 0,-25-29 0,26 20 0,22 15 0,11 13 0,14 14 0,1 2 0,2 2 1368,-3 2-1368,0-1 0,1 4 0,-4-1 0,10 9 0,-1 3 0,11 6 0,4 2 0,-3-1 0,4 1 0,-1 3 0,1 1 0,34 26 0,-11-5-224,-13-13 1,1 2 223,19 21 0,-8 4 0,-9-13 0,-15-3 0,-6-11 0,-1 0 0,2-1 0,4 7 0,5 6 447,2 6-447,4 1 0,0-5 0,-5-7 0,3 0 0,-13-18 0,0 2 0,-11-14 0,-1-2 0,1 1 0,0-5 0,3 3 0,-3-1 0,3-2 0,-3 3 0,3-4 0,-7 0 0,7 1 0,-3-1 0,0 1 0,8 2 0,-6-2 0,4 3 0,-7-4 0,-3-3 0,0 0 0,0 0 0,0 0 0,3 3 0,1 0 0,8 8 0,0 2 0,5 7 0,-4-5 0,-2 3 0,-7-13 0,-4 3 0,0-8 0,-6 3 0,0-2 0,-3-2 0,-3-2 0,0 0 0,-1 0 0,1-2 0,-3 1 0,2-5 0,-9 3 0,-14-17 0,-11-13 0,-5-4 0,-3-3 0,-18-26-627,18 27 1,3 1 626,-5-7 0,7 10 0,11 6 0,5 2 0,5 4 0,0 0 0,1 0 1253,-1 0-1253,-5-1 0,4 1 0,-7-5 0,-17-12 0,1 3 0,-18-14 0,10 9 0,4-8 0,6 4 0,6-2 0,5 9 0,4 2 0,2 4 0,11 6 0,2 0 0,8 3 0,3 8 0,1 1 0,3 14 0,0 2 0,0 5 0,7 15 0,11 11 0,16 28 0,6 14-1686,5 13 1686,-22-40 0,0 0 0,2 7 0,0 1-508,2-2 0,1 1 508,3 5 0,1 1 0,-2-4 0,2 0 0,1 0 0,1 0 0,-1-5 0,0-2 0,-3 0 0,-1-2-177,23 30 177,-8-3 0,-6-12 0,-1-2 0,-6-15 0,-1-2 1579,-7-19-1579,-7-2 1096,-3-11-1096,-7-5 204,1-3-204,-1-1 0,-6-1 0,-19-20 0,-6-21 0,-24-27 0,-2-15-594,17 39 0,-2 0 594,-2-1 0,-2 1 0,-7 0 0,-1 1 0,3 0 0,1 2 0,4 7 0,1 2 0,-29-23 0,13 13 0,6 10 0,10 8 0,16 9 0,13 13 1188,19 22-1188,5 10 0,12 21 0,4-4 0,-4-2 0,3-8 0,-9-3 0,-4-11 0,-9-6 0,-4-9 0,-6-5 0,0-2 0,-3-2 0,0 0 0,0 0 0,2-2 0,-1 1 0,4-5 0,-4 6 0,4-6 0,-5 6 0,3-9 0,-4-2 0,-3-3 0,3-3 0,-3 7 0,4 3 0,3 7 0,14 26 0,4 6 0,14 23 0,-7-3 0,-1 0 0,-1-5 0,-2-2 0,-2-9 0,-5-1 0,-3-8 0,-1-2 0,0-3 0,0-1 0,7 1 0,2 0 0,7 1 0,0 0 0,0 0 0,-4-1 0,-1 0 0,-7-4 0,-2-4 0,-2-5 0,2-3 0,-2 0 0,4 1 0,-4-4 0,2 0 0,4-3 0,1 3 0,8-2 0,-1 5 0,5-2 0,-8 0 0,3 2 0,-11-5 0,0 2 0,-4-3 0,0 0 0,0 0 0,0 0 0,0 3 0,0-3 0,0 3 0,-6-3 0,-13-6 0,-8-7 0,-13-10 0,-4-12 0,3-4 0,-1-1 0,12 12 0,9 6 0,6 12 0,2 0 0,1 4 0,0-3 0,-1-1 0,-3-7 0,2-1 0,-6-8 0,6 0 0,-3-5 0,3-9 0,-5-8 0,3-17 0,-7 0 0,6-5 0,-2 16 0,5 11 0,4 13 0,1 12 0,3 5 0,0 0 0,0 6 0,0-5 0,2 5 0,2-3 0,-1 4 0,2 0 0,-1 3 0,2 0 0,0 6 0,0 0 0,7 7 0,6 5 0,9 8 0,1 6 0,2 4 0,-5-1 0,5 1 0,-5 3 0,2 6 0,-3-3 0,-4 1 0,2-8 0,-7-5 0,3-1 0,-5-4 0,0-1 0,5 5 0,0-2 0,6 7 0,-2-3 0,1 1 0,0-2 0,-2-4 0,-3-8 0,-2 2 0,-7-10 0,-1 1 0,0 2 0,1-3 0,7 2 0,-3-2 0,3 0 0,-4 0 0,0-1 0,-3 0 0,3 1 0,0 0 0,5-1 0,3-2 0,1 0 0,5-11 0,-8 3 0,4-6 0,-10 3 0,-3 1 0,3-1 0,-3 1 0,3-1 0,-3 1 0,3-1 0,-7 3 0,4-1 0,-4 1 0,0 1 0,0 0 0,0 3 0,0 0 0,0 0 0,0 3 0,-6-2 0,0 1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34.306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2227 5707 24575,'-6'-7'0,"2"-1"0,-1 7 0,4 1 0,8 4 0,6 14 0,14 3 0,-2 12 0,8 4 0,-8-3 0,4 3 0,-8-5 0,-3-5 0,-6-1 0,1-5 0,-5-3 0,2-1 0,-4-7 0,1 2 0,3 2 0,0 0 0,1 0 0,-2-5 0,-3-3 0,-6-6 0,-10-17 0,-2 0 0,-9-18 0,2 8 0,-1-9 0,-9-2 0,-2-9 0,-14-4 0,-4-6 0,-15-3 0,5 2 0,-4 8 0,11 0 0,3 13 0,8-7 0,7 10 0,9-3 0,6 6 0,3 0 0,5 4 0,0 2 0,4 3 0,-1 1 0,1-5 0,0 4 0,3-4 0,-3 1 0,3-2 0,-4-13 0,-1-3 0,1-8 0,-1-1 0,0 0 0,1 5 0,0 5 0,-1-2 0,2 11 0,-1-7 0,0 5 0,0-2 0,-8-22 0,-2 9 0,-12-17 0,-2 13 0,-6-7 0,-5-7-766,-4-14 766,21 38 0,0-2 0,2-1 0,0 0 0,-21-40-283,10 9 283,3 13 0,5 2 0,5 10 0,-4-23 0,12 25 0,-2-8 755,8 19-755,0 8 294,0-7-294,1 7 0,-1-3 0,0 4 0,0 0 0,4 1 0,-3-5 0,3-11 0,-1 12 0,2-5 0,3 21 0,0 1 0,3 3 0,0 4 0,1 1 0,1 3 0,-2 0 0,4-4 0,-1 0 0,1-3 0,0-4 0,-1-1 0,-2-7 0,3-2 0,-6-4 0,2 5 0,0-4 0,-2-6 0,6 3 0,-3-3 0,0 6 0,3 8 0,-7-4 0,3 5 0,1-5 0,0 4 0,3-4 0,0 4 0,0 1 0,1-5 0,-1 4 0,3-13 0,-2 7 0,0-4 0,-2 6 0,-2 5 0,3-1 0,0 1 0,0-1 0,0 1 0,1-1 0,-1 1 0,0-5 0,0 4 0,0-4 0,1 5 0,-2 3 0,1-2 0,0 9 0,-1-1 0,0 6 0,-3-3 0,3 2 0,-3-3 0,0 1 0,3 2 0,-3-5 0,3 5 0,1-9 0,0 5 0,-1-6 0,4-3 0,-3 6 0,3-9 0,-3 8 0,-1 2 0,-2 0 0,-1 6 0,-1-2 0,-1 3 0,4 0 0,-4 0 0,4-1 0,-1-2 0,2 2 0,-2-5 0,1 2 0,2-10 0,0 9 0,2-8 0,-2 5 0,0-3 0,0-5 0,0 1 0,0-1 0,0 1 0,0-1 0,1 1 0,-2 6 0,1-1 0,-1 6 0,4-10 0,-3 6 0,3-6 0,-4 7 0,1 0 0,-1 3 0,1-3 0,-1 6 0,0-2 0,0 3 0,0 0 0,0-1 0,0 1 0,0 0 0,0 0 0,0 0 0,3-3 0,-2 2 0,5-2 0,-5 3 0,5-1 0,-2 1 0,7-4 0,1 2 0,-1-5 0,0 5 0,0-2 0,-3 4 0,7-2 0,-3 1 0,13-3 0,-11 5 0,6-4 0,-13 8 0,4-2 0,-6 0 0,5 3 0,-6-3 0,9 0 0,0 2 0,4-5 0,-1 5 0,3-2 0,-2 3 0,6-3 0,-2 2 0,-1-6 0,-1 6 0,-3-2 0,-1 3 0,1 0 0,-5 0 0,0 0 0,0 0 0,1 0 0,7 0 0,2 4 0,-1 0 0,4 3 0,-4 0 0,18 1 0,-14-4 0,6 0 0,-23-4 0,0 0 0,-6 0 0,2 0 0,-3 0 0,0 2 0,0 2 0,0 2 0,0 0 0,0 0 0,0 0 0,3 3 0,1-2 0,6 5 0,-2-4 0,-1 1 0,-4-3 0,-3 0 0,0 0 0,0 0 0,0 0 0,4 0 0,-4 0 0,10-2 0,-1 2 0,3-5 0,2 5 0,4 1 0,-5 1 0,4 1 0,-6-2 0,-3 0 0,3 0 0,0 3 0,0-3 0,5 7 0,-1-3 0,6 8 0,-1-4 0,6 1 0,-2-1 0,1-7 0,-5 3 0,0-4 0,-12-3 0,5 2 0,-11-5 0,7 5 0,-9-3 0,7 4 0,-3-1 0,3 1 0,-3-1 0,-1 0 0,-3 0 0,0 1 0,0-1 0,1 2 0,2-1 0,-2 5 0,6 2 0,-2 4 0,2 0 0,-2-1 0,2-4 0,-3 0 0,3 0 0,0 0 0,1 1 0,3 3 0,-6-3 0,10 8 0,-9-7 0,6 6 0,-5-7 0,7 12 0,-5-10 0,4 4 0,-5-11 0,-1-2 0,-3 2 0,-1-2 0,1 6 0,0-6 0,0 2 0,-1-2 0,-3-1 0,6 5 0,-4-3 0,7 4 0,-8-6 0,5 1 0,-5-1 0,2 0 0,-3 0 0,3 0 0,-2 1 0,2-1 0,1 3 0,0-2 0,3 3 0,4 0 0,-3 0 0,16 7 0,-10-2 0,11-1 0,-10 0 0,-3-7 0,3 3 0,-4 0 0,1-2 0,-1 2 0,-4-3 0,1-1 0,-1 1 0,-3-1 0,2 1 0,8 2 0,-5-1 0,12 2 0,-9-3 0,3 0 0,0 0 0,1 3 0,-5-2 0,0 2 0,-3-4 0,2 1 0,-1 0 0,1 0 0,-2-1 0,-1 1 0,4 0 0,1 0 0,-1 0 0,13 3 0,-10-3 0,11 4 0,-9-7 0,-4 2 0,-2-6 0,-6 6 0,3-5 0,-6 4 0,5-4 0,-5 4 0,5-4 0,5 4 0,-2-4 0,4 4 0,-6-1 0,1 3 0,-1-4 0,4 4 0,-3-4 0,6 4 0,-2 0 0,3-3 0,-3 2 0,3-2 0,-7 0 0,3-1 0,-4 0 0,6 1 0,-4 2 0,4-2 0,-6-1 0,4 0 0,-3 1 0,3 3 0,-7-1 0,-1-2 0,-3-2 0,0-2 0,0 3 0,0-2 0,0 4 0,3-2 0,-2 1 0,5 1 0,-6-4 0,4 2 0,-4-3 0,0 0 0,3 0 0,1 0 0,3 0 0,4 0 0,1 0 0,3 0 0,1 0 0,-5 0 0,4-3 0,-7 2 0,7-5 0,2 2 0,-4 0 0,4-2 0,-10 5 0,-3-2 0,0 0 0,-4 0 0,0 0 0,0 0 0,0 3 0,0-3 0,0 2 0,0-1 0,0-1 0,0 0 0,0-1 0,0-1 0,0 1 0,0 1 0,3-3 0,-2 3 0,2-4 0,4 1 0,-5 2 0,8-2 0,-6 2 0,0-2 0,3-1 0,-3 4 0,0 0 0,-1 0 0,0 2 0,5-5 0,3 6 0,1-7 0,3 7 0,-4-3 0,1 3 0,3-3 0,-7 2 0,3-5 0,-4 5 0,0-5 0,0 5 0,-4-4 0,1 4 0,-4-4 0,0 4 0,0-4 0,0 4 0,0-2 0,0 1 0,3 1 0,1-5 0,7 5 0,1-2 0,3 3 0,0 0 0,-3 0 0,-4 0 0,1 0 0,-8 0 0,5 0 0,-2 3 0,3-2 0,5 5 0,3-5 0,1 2 0,-1-3 0,-3 0 0,-1 0 0,-4 3 0,0-2 0,-3 2 0,-2-3 0,2 0 0,-4 0 0,7 0 0,-3 0 0,3 0 0,0 0 0,1 0 0,-1 0 0,4-3 0,-3 2 0,3-5 0,-7 5 0,-1-2 0,0 0 0,-2 2 0,8-5 0,-4 6 0,2-6 0,3 6 0,-5-6 0,5 5 0,1-5 0,-3 5 0,7-5 0,-3 2 0,3-3 0,0-1 0,1 1 0,-1 0 0,7-3 0,-9 2 0,0-2 0,-6 4 0,-3-1 0,0 1 0,2-1 0,-2 4 0,0-3 0,0 5 0,-1-4 0,1 4 0,3-5 0,0 5 0,0-5 0,1 6 0,12-7 0,-6 3 0,11-3 0,-5 0 0,0-1 0,5 4 0,-5-3 0,4 3 0,-4 0 0,5-3 0,-5 6 0,-4-2 0,-8 0 0,-5 3 0,-3-3 0,-5 3 0,-9 3 0,-11 5 0,-7 0 0,-5 3 0,0 0 0,1-3 0,-1 3 0,0-3 0,1-1 0,-1 1 0,1 0 0,-1-1 0,-4 1 0,-6 0 0,3 0 0,-12 0 0,8 1 0,-10-1 0,0 1 0,0-1 0,0 1 0,0-1 0,5 1 0,2-1 0,4-3 0,9-2 0,2 0 0,8-2 0,7 2 0,-4-3 0,8 0 0,-6 0 0,0 0 0,-5 0 0,-1 0 0,-20 0 0,17 3 0,-13 1 0,17 0 0,1 3 0,-1-3 0,1 3 0,-1 0 0,1 0 0,-1 0 0,1 0 0,-1 0 0,1 3 0,-1-2 0,-9 12 0,7-11 0,-7 8 0,13-10 0,2 0 0,2-1 0,1 1 0,0 0 0,2-1 0,2 0 0,0 3 0,2-2 0,-12 9 0,7-8 0,-11 5 0,9-7 0,-7 4 0,3-2 0,-7 6 0,-2-6 0,-4 3 0,1-3 0,-1-1 0,1 1 0,-1 0 0,0-1 0,1-3 0,3 3 0,1-6 0,5 2 0,6 0 0,2-3 0,5 6 0,-6-6 0,-4 6 0,-7-5 0,2 5 0,-6-5 0,6 2 0,-6-3 0,6 0 0,-6-3 0,2-2 0,-4-2 0,1-1 0,-1 0 0,-18-3 0,10 2 0,-21-6 0,18 2 0,1 0 0,6 1 0,8 5 0,9 3 0,5-2 0,6 5 0,7-2 0,6 6 0,1-2 0,8 4 0,-5-1 0,7 6 0,0-2 0,5 2 0,-1-3 0,6 8 0,-5-6 0,5 6 0,-6-8 0,-3 0 0,-1-1 0,-1 1 0,2 0 0,4 0 0,-1 0 0,0 0 0,1 1 0,3-1 0,-2 0 0,2-3 0,1 3 0,-4-3 0,3 0 0,-3 2 0,-1-2 0,-3 0 0,-1 2 0,-4-5 0,0 2 0,1 0 0,-1-2 0,4 5 0,0-2 0,5 3 0,3 0 0,15 4 0,-6-3 0,10 3 0,-17-7 0,-2 0 0,-7-1 0,-4-3 0,-5 3 0,-3-3 0,3-3 0,1 0 0,7-4 0,-3 0 0,7 0 0,-7 0 0,6 0 0,8-3 0,-8 2 0,10-2 0,-16 3 0,7 0 0,-4 0 0,1 0 0,3 0 0,-7 0 0,6-4 0,-6 4 0,0-3 0,-2 1 0,-2 2 0,2-2 0,-1 2 0,-2 1 0,-3 0 0,3 2 0,-2-1 0,2 4 0,-3-4 0,0 4 0,0-4 0,3 1 0,-2 1 0,2 0 0,-3 0 0,1 2 0,-1-2 0,2 1 0,-1 1 0,2-4 0,-3 4 0,0-5 0,0 6 0,0-3 0,0 0 0,0 3 0,0-3 0,0 3 0,0 0 0,0 0 0,0 0 0,0 0 0,-5-3 0,-7 2 0,-2-1 0,-4 2 0,6 0 0,0 0 0,-3 3 0,2 0 0,-2 3 0,-4-2 0,2 1 0,-10-1 0,3 3 0,-3 0 0,-1 0 0,4 0 0,-2 0 0,5 0 0,-5 0 0,2 0 0,-3 3 0,-5-2 0,-1 6 0,-3-5 0,-1 5 0,-13-2 0,14-1 0,-9 0 0,17-4 0,4 0 0,1 0 0,4 0 0,-4-1 0,3 1 0,-7 0 0,-1 0 0,-4 1 0,-1-4 0,-2 3 0,6-7 0,-3 4 0,-1-4 0,4 0 0,-4 0 0,9 0 0,1 0 0,7-3 0,0 2 0,4-1 0,0-1 0,0 2 0,0-4 0,0 4 0,0-4 0,-1 4 0,1-2 0,6 3 0,6 3 0,1-2 0,4 1 0,-1 1 0,0-2 0,6 5 0,2-2 0,4 3 0,-1-3 0,0 2 0,1-2 0,-1 3 0,1 1 0,-1-1 0,-3 0 0,-1-1 0,0 1 0,-3 0 0,3 0 0,-1 0 0,2-1 0,4 5 0,-1 0 0,4 0 0,-2 2 0,12 2 0,-15-4 0,10 6 0,-19-7 0,9 4 0,-9 0 0,10 0 0,-7 3 0,7-2 0,-3 2 0,4 1 0,0-2 0,4 2 0,1 1 0,4-3 0,0 4 0,0-5 0,-5-4 0,6 3 0,-13-6 0,4 1 0,-10-2 0,-3-1 0,2 1 0,1 2 0,1-2 0,-1 2 0,-1-2 0,2-1 0,0 1 0,6 0 0,-5-3 0,5 2 0,-2-2 0,3 0 0,1 2 0,-1-5 0,0 6 0,1-7 0,-1 3 0,1-3 0,3 0 0,2 0 0,8 0 0,-4 4 0,4-3 0,-4 2 0,4-3 0,10 0 0,-11 0 0,6 0 0,-23 0 0,0 0 0,-4 0 0,1 0 0,-1 0 0,4-3 0,5 2 0,4-2 0,9 3 0,1 0 0,10 0 0,24 4 0,-13-3 0,13 6 0,-29-6 0,-6 6 0,-8-6 0,-2 2 0,-7-3 0,-1 0 0,-4 0 0,-3 0 0,0 0 0,-1-3 0,1 2 0,0-4 0,2 4 0,1-5 0,-2 3 0,4-1 0,-8-1 0,2 4 0,0-5 0,-2 6 0,2-6 0,-3 5 0,0-2 0,3 0 0,1 3 0,7-3 0,1 0 0,17-2 0,-10 1 0,10-2 0,-14 5 0,1-2 0,-5 0 0,-3 2 0,-5-2 0,-3 3 0,0 0 0,0 0 0,7 0 0,2 0 0,10 7 0,2-2 0,3 2 0,14 0 0,-14-6 0,13 6 0,-20-6 0,-1 2 0,-6 0 0,-5-2 0,-2 2 0,-9-3 0,-17-4 0,-4 0 0,-15-4 0,1 4 0,3-3 0,-7 3 0,2-4 0,-8-1 0,3 5 0,-9-4 0,9 7 0,-4-3 0,0 0 0,-1 0 0,-4-1 0,-7 1 0,5 4 0,-5-4 0,16 0 0,6-1 0,10 2 0,5 3 0,-1 0 0,8 0 0,-2 0 0,9 2 0,-6-1 0,-3 2 0,-2-3 0,-6 0 0,6 0 0,-3 0 0,3 0 0,-3 0 0,-1 0 0,1-4 0,-1 0 0,1-3 0,-5 0 0,4 3 0,-8-3 0,-10-1 0,6 3 0,-15-5 0,13 5 0,-5-3 0,5 0 0,1 0 0,8 1 0,2-1 0,7 4 0,4 1 0,5 3 0,3-3 0,0 3 0,-1-3 0,1 3 0,0 0 0,-3-3 0,-15 2 0,0-5 0,-8 2 0,7-1 0,3-1 0,4 5 0,1-5 0,7 5 0,-2-5 0,5 3 0,-3-1 0,1-1 0,2 4 0,-5-5 0,-5 2 0,3-3 0,-9 4 0,5-4 0,-4 3 0,5 0 0,-4 1 0,7 3 0,0 0 0,5 0 0,3 0 0,-1 0 0,1 3 0,0 0 0,0 7 0,0-6 0,2 4 0,1-1 0,3 0 0,0 2 0,0-3 0,0 0 0,3 0 0,0 0 0,3 0 0,0 0 0,0 0 0,0 0 0,0 0 0,0 0 0,0 0 0,0 0 0,-2 0 0,1 0 0,-4 0 0,4 0 0,-1-2 0,-1 1 0,2-4 0,-1 4 0,5-4 0,5 1 0,3 2 0,9-4 0,0 4 0,5-4 0,-1 0 0,1 3 0,-5-2 0,9 2 0,-18-3 0,9 0 0,-19 0 0,5 0 0,-5 0 0,5 0 0,-5 0 0,9 0 0,-5 0 0,10 0 0,-4 0 0,5 0 0,3 0 0,2-3 0,-1-1 0,-7-1 0,-6 2 0,-7 0 0,0 3 0,0-3 0,0 3 0,0 0 0,3 0 0,5 0 0,4 0 0,7-3 0,2 2 0,3-6 0,-3 6 0,-2-2 0,-7 0 0,-5 2 0,-3-5 0,-4 3 0,0-1 0,0-1 0,0 2 0,-3-4 0,0 1 0,-3 0 0,0 0 0,-3 0 0,2 0 0,-4 0 0,2 0 0,-4-1 0,1 1 0,0 0 0,-7 0 0,-6-1 0,-17-1 0,-11-1 0,-18 0 0,-13-1 0,-7-4-1740,-7 2 1740,40 2 0,-2 0 0,0 4 0,-1 0-218,0-4 1,1 0 217,3 4 0,2 0 0,-23-8 0,18 6 0,18 3 0,11-2 0,11 7 1699,2-3-1699,6 3 476,0 0-476,-1 0 0,1 0 0,0 0 0,0 0 0,0 0 0,0-3 0,0 2 0,0-1 0,-1 2 0,1-3 0,-3 2 0,-4-4 0,2 1 0,-1 0 0,6 2 0,0-1 0,0 2 0,0-4 0,0 1 0,-1-2 0,1 0 0,0 0 0,0 0 0,-3-3 0,2 2 0,-6-6 0,6 3 0,-5-3 0,4 3 0,-7-9 0,7 7 0,-4-4 0,5 7 0,-2 0 0,2-1 0,-6-1 0,3-1 0,-4 1 0,1-6 0,-5-1 0,-1-1 0,-13-9 0,8 11 0,-8-11 0,9 9 0,0-4 0,0 0 0,0 0 0,1 0 0,-6-1 0,0 0 0,-5 0 0,1-1 0,-1 1 0,0-1 0,-9-6 0,12 10 0,-7-8 0,15 14 0,0-7 0,0 6 0,-1-6 0,1 3 0,-2-8 0,0-1 0,0-5 0,-4 0 0,2-3 0,-2 2 0,-12-21 0,12 17 0,-11-9 0,19 20 0,2 5 0,3 1 0,1-1 0,0 1 0,0-1 0,-1 1 0,1-1 0,0 1 0,0 3 0,3-3 0,-2 3 0,2-3 0,-10-10 0,1 6 0,-5-7 0,2 9 0,4 1 0,-3 3 0,8 2 0,-3 3 0,3 4 0,4 0 0,-2 1 0,2 2 0,-1-3 0,-1 4 0,5-1 0,-6 1 0,4-3 0,-1 2 0,-2-2 0,5 3 0,-2-1 0,2 1 0,-2 0 0,-1-1 0,-7 0 0,3 0 0,-7 0 0,-1 0 0,0 0 0,-4-1 0,-9-2 0,10 2 0,-10 0 0,14 2 0,-1 2 0,1-3 0,-5-1 0,-1 1 0,-8 3 0,3-3 0,-3 6 0,5-2 0,-1-1 0,4 3 0,2-5 0,7 2 0,-5-3 0,8 3 0,-4-2 0,6 5 0,-1-4 0,4 1 0,-2-3 0,-2 4 0,0-3 0,-7 2 0,3-3 0,-3 0 0,-1 0 0,-3-1 0,2 1 0,-2 0 0,-1-1 0,0 1 0,-15-4 0,12 3 0,-6 0 0,14 2 0,-1 2 0,4-3 0,-2 0 0,2 0 0,-8-1 0,0 1 0,-9 2 0,-7-2 0,-28 6 0,18-3 0,-17 4 0,33 0 0,0 0 0,6 0 0,-1 0 0,5 4 0,-4-4 0,-2 7 0,0-3 0,0 3 0,2 0 0,4 1 0,-10 0 0,5-1 0,-4 1 0,4 0 0,4-1 0,-2 1 0,2-1 0,1 0 0,-4 1 0,7-1 0,-3 7 0,5-5 0,2 8 0,5-10 0,5 3 0,3-4 0,0 0 0,5-3 0,2 0 0,25-7 0,6-1 0,19-4 0,1 5 0,5-4 0,8 2 0,6 1 0,13-4-838,8 8 838,-39-2 0,2 2 0,6 3 0,1 1 0,1-3 0,-1 1 0,-2 1 0,-3 1 0,37 1 0,-24-3 0,-22 3 0,-12-4 0,-10 0 0,-9 0 0,0-3 0,-3 3 838,-1-3-838,4 3 0,0 0 0,1 0 0,3 3 0,-4-2 0,5 5 0,9-2 0,-7 3 0,6 0 0,-8 0 0,3 0 0,6 1 0,5 0 0,10 0 0,-8 0 0,6 0 0,-12 3 0,3 1 0,-5 0 0,-3 2 0,2-5 0,-6 1 0,6 1 0,-2 0 0,18 16 0,-10-5 0,15 9 0,-17-7 0,3 1 0,-8-2 0,-1-3 0,-4 2 0,-2-10 0,-2 5 0,1-9 0,-6 4 0,3-1 0,0 2 0,1 5 0,5 1 0,14 15 0,-6-8 0,12 9 0,-11-11 0,-4-4 0,-1 2 0,-9-10 0,-1 2 0,-7-8 0,-1-2 0,-2 1 0,-1-1 0,0-1 0,0 2 0,0-4 0,-3-1 0,0-3 0,-3-10 0,0-2 0,-4-7 0,0 1 0,-3 0 0,3 3 0,-2 4 0,3 1 0,-4 6 0,1-2 0,0 0 0,0 2 0,-1-6 0,1 6 0,-4-5 0,3 5 0,-2-6 0,2 6 0,-2-2 0,2 3 0,-6-1 0,6 1 0,-5-1 0,2 1 0,-4-1 0,4 1 0,1-1 0,3 1 0,0 0 0,-3-3 0,2 2 0,-2-2 0,3 3 0,0 3 0,0-3 0,0 3 0,-7-4 0,-2 1 0,-6-1 0,-1-1 0,-3 1 0,2 0 0,-7-1 0,4 1 0,-9-1 0,3 0 0,-8 0 0,-29-4 0,9 2 0,-33-4 0,21 5 0,-5-1 0,-1 1 0,1-1 0,-7 0 0,5-9 0,7 8 0,18-6 0,18 9 0,11 3 0,11 2 0,2 3 0,14 6 0,3-1 0,12 7 0,0-4 0,5 2 0,-4-3 0,2 0 0,-6 0 0,3 0 0,1 7 0,0-3 0,4 11 0,0-3 0,1 4 0,4 1 0,2-1 0,-2-3 0,0-1 0,-5-1 0,-1-6 0,-2 2 0,1-7 0,-6 0 0,0-1 0,-5 1 0,-3-1 0,0 0 0,0 0 0,-2-6 0,-12-6 0,-1-2 0,-9-3 0,4 4 0,1-3 0,-4 2 0,3-4 0,-8-3 0,4-4 0,-9-4 0,-2-1 0,-4-1 0,-3 1 0,-6-1 0,-10-1 0,-13-2 0,-1 0 0,-10-1 0,5 5 0,-1 1 0,8 9 0,11 1 0,12 5 0,10 3 0,1-2 0,8 3 0,-8 0 0,8 1 0,-4 0 0,5 2 0,-1-5 0,1 5 0,-1-2 0,-9-1 0,7 0 0,-7-3 0,6 3 0,-7-3 0,-9 6 0,-6-6 0,-10 2 0,-2-4 0,-5 4 0,5-3 0,2 7 0,5-7 0,9 7 0,7 0 0,14 5 0,9 3 0,3-4 0,1 5 0,-1-3 0,-2 7 0,-6 2 0,-5 6 0,-10 8 0,-17 4 0,-6 4 0,-11-2 0,7-2 0,3-6 0,13 0 0,-3 8 0,22-12 0,0 6 0,15-15 0,3 0 0,0 4 0,-3 1 0,2 3 0,-10 5 0,6-3 0,-11 4 0,8-5 0,-3-4 0,8-4 0,0-5 0,7-8 0,4-22 0,4-11 0,0-25 0,-2-14 0,-3-9 0,0-5 0,0 1 0,0 12 0,4 8 0,1 1 0,3 19 0,1-2 0,-2 24 0,0 4 0,-1 8 0,-3 4 0,-3 6 0,-18 15 0,0 6 0,-13 14 0,11-7 0,2-2 0,7-8 0,4-4 0,4-5 0,5-6 0,31-27 0,15-11 0,-10 4 0,3-1-301,2-1 0,0 1 301,-1 3 0,0 0 0,0 0 0,-1 1 0,28-16 0,-12 6 0,-26 16 0,-13 8 0,-15 13 0,0 13 0,-7 7 0,0 12 602,-11 4-602,-3 6 0,-12 7 0,-3 16 0,-10 5-673,-8 13 673,-2-1 0,3-9 0,12-12 0,13-21 0,9-13 0,9-18 0,4-12 0,3-15 0,4-12 0,0-5 673,12-5-673,1 0 0,7 4 0,0 5 0,-1 9 0,-1 5 0,-4 7 0,-5 1 0,-3 6 0,-4 2 0,0 2 0,-3 9 0,-8 11 0,-8 18 0,-10 20 0,-10 14 0,15-24 0,-1 3-536,-6 5 1,1 0 535,1 2 0,0 1 0,-2-3 0,1-3 0,-3 28 0,4-25 0,19-28 0,6-18 0,9-10 0,14-25 1071,6-15-1071,13-35 0,3-8-495,-21 35 0,1 0 495,0-1 0,0 1 0,19-35 0,-1 8 0,-13 20 0,-2 12 0,-6 7 0,-4 8 0,-4 1 0,-7 13 990,-2 1-990,-1 7 0,-6 16 0,-2 14 0,-7 23 0,-4 18 0,-2 0 0,-3 0 0,4-17 0,3-12 0,7-18 0,0-10 0,8-29 0,11-28 0,11-32 0,-5 27 0,2-2-626,5-4 1,1 1 625,-1-1 0,3-2 0,10-13 0,1 3 0,-16 24 0,0 3 0,8-11 0,-2 4-54,-1 3 54,-1 6 0,-10 11 0,-5 10 0,-5 8 0,-6 10 1248,-2 15-1248,-2 9 57,-3 11-57,-2 9 0,-7 2 0,-1 5 0,-3-6 0,1-10 0,3-9 0,2-9 0,10-16 0,1-10 0,14-18 0,7-12 0,14-5 0,11-9 0,10 9 0,0 2 0,3 13 0,-12 3 0,-11 9 0,-11 6 0,-12 5 0,-5 6 0,-5 4 0,-5 7 0,-3 15 0,-12 11 0,-2 20 0,-10 11 0,-5 8 0,-1 5 0,-5 0 0,6-11 0,2-11 0,14-26 0,6-11 0,11-24 0,4-3 0,4-21 0,3-7 0,6-10 0,8 3 0,5 3 0,3 12 0,-1 1 0,4 7 0,-3 1 0,-2 5 0,-9 7 0,-9-2 0,-6 12 0,-4-1 0,-14 17 0,-3 3 0,-10 11 0,-5 1 0,0-1 0,-5 11 0,0-3 0,3 4 0,6-12 0,10-6 0,5-11 0,3-2 0,4-13 0,10-19 0,7-12 0,10-18 0,1 2 0,6-5 0,-5 13 0,3 1 0,-6 10 0,-4 10 0,-1-4 0,-5 8 0,1-3 0,-4 7 0,-1 1 0,-3 3 0,0-1 0,0 1 0,0 0 0,0 0 0,0 0 0,0 0 0,0 0 0,4-1 0,-4 1 0,7-1 0,-6 1 0,5 3 0,-2 0 0,3 3 0,4 0 0,1 0 0,3 0 0,1 0 0,-1 0 0,1 0 0,-1 0 0,0 0 0,1 0 0,9-6 0,-7 4 0,6-8 0,-8 10 0,-4-4 0,-2 4 0,-5 0 0,-2 0 0,-3-2 0,0 1 0,0-2 0,0 3 0,6-3 0,-2 2 0,6-2 0,-2 0 0,-1 3 0,0-3 0,-3 3 0,-1 0 0,-3 0 0,0 0 0,0 0 0,0 0 0,0 0 0,1 0 0,5 0 0,-1 3 0,6-3 0,0 3 0,7-3 0,-5 3 0,7 1 0,-12 0 0,3 2 0,0-2 0,-6 0 0,2 1 0,-4-4 0,-2 2 0,5-3 0,-2 0 0,4 0 0,3 0 0,3 3 0,-2-2 0,1 4 0,-6-4 0,4 2 0,-3-3 0,7 3 0,-3-2 0,3 2 0,-3-3 0,2 0 0,-6 0 0,9 0 0,-8 0 0,1 3 0,-4-2 0,-2 1 0,3-2 0,1 3 0,2-2 0,2 2 0,4-3 0,-1 3 0,4 1 0,-2 0 0,2 0 0,1-4 0,0 0 0,1 0 0,-2 0 0,6 0 0,-7-4 0,3 4 0,-6-4 0,-4 1 0,1 2 0,3-2 0,-7 0 0,3 2 0,-7-2 0,-1 3 0,0-3 0,-2 3 0,2-6 0,1 5 0,-4-4 0,13 4 0,-8-5 0,5 6 0,-4-6 0,-1 5 0,2-5 0,0 2 0,0 1 0,-3-3 0,6 5 0,-5-5 0,10 3 0,-7-4 0,6 0 0,-3 0 0,-2 0 0,-4 4 0,-5-3 0,0 3 0,1-3 0,-1-1 0,0 1 0,0 0 0,0 0 0,0 3 0,0-3 0,0 3 0,0-3 0,0 0 0,0-1 0,3 1 0,-3 0 0,3 0 0,-3 3 0,0-3 0,0 3 0,0-3 0,0-1 0,0 1 0,0 3 0,0-2 0,0 1 0,0-2 0,0 0 0,3-3 0,-2 2 0,1-2 0,-2 3 0,0 0 0,4 0 0,-3-1 0,5 1 0,-5 0 0,2 2 0,-3-1 0,0 4 0,0-5 0,0 6 0,0-3 0,0 3 0,0 0 0,0 0 0,0 0 0,0 0 0,0 0 0,-5 0 0,-9 0 0,-10 3 0,-9 2 0,-4 2 0,1 1 0,-1-1 0,1 4 0,-1 1 0,4 3 0,2-3 0,7-2 0,1-4 0,4 1 0,3-1 0,-3 1 0,3-1 0,-3 1 0,-1 0 0,1-1 0,0 1 0,-1-1 0,-3 1 0,-1 0 0,-3 3 0,-1-2 0,1 2 0,-1-2 0,1-1 0,-10 3 0,7-2 0,-7 2 0,9-3 0,5 0 0,-4 0 0,7 0 0,-7-3 0,7-1 0,-7-3 0,3 0 0,-3 0 0,-5 0 0,4-4 0,-8 0 0,4-3 0,-5-1 0,0 0 0,5 1 0,-4-1 0,-10 1 0,6-1 0,-10 4 0,13 0 0,0 4 0,5 0 0,-4 4 0,8-3 0,-4 2 0,8-3 0,-5 0 0,9-3 0,-9 2 0,5-2 0,-4 0 0,1 2 0,-1-2 0,1 3 0,-1-3 0,1 2 0,3-2 0,1 3 0,4-3 0,-1 2 0,-3-2 0,3 3 0,-6-3 0,2 2 0,-4-5 0,1 2 0,-10 0 0,7-3 0,-7 7 0,13-4 0,-3 4 0,7-3 0,-3 3 0,4-3 0,-1 0 0,1 2 0,-4-2 0,-1 3 0,-13-3 0,11 2 0,-10-2 0,16 3 0,0 0 0,1-3 0,6 2 0,-2-2 0,3 3 0,0 0 0,0 0 0,0 0 0,-1 0 0,1 3 0,-3-3 0,2 6 0,-9-6 0,5 6 0,-12 1 0,8 0 0,-8 3 0,9-4 0,-7-2 0,7 2 0,-3-2 0,4 3 0,0-1 0,-1 1 0,-5 2 0,0-1 0,-2-2 0,8 0 0,0-2 0,3 2 0,-3 1 0,-4 0 0,-1 0 0,0 2 0,-3-1 0,4 5 0,-5-5 0,1 2 0,-1-3 0,4 0 0,-2 0 0,5 0 0,-15 6 0,10-4 0,-11 7 0,9-5 0,1 4 0,-1-1 0,5-3 0,-4 2 0,2 2 0,-2-3 0,-2 9 0,1-5 0,3 2 0,1 0 0,-1-5 0,7 0 0,-4-3 0,10-1 0,0-3 0,-1 0 0,1 0 0,0 1 0,0-1 0,-3 3 0,-1 1 0,-7 9 0,3-1 0,-3 6 0,3-6 0,3 2 0,-6-1 0,5 2 0,-10 2 0,6 2 0,-6-1 0,3 2 0,-4-3 0,0 0 0,4-1 0,1-6 0,0 0 0,7-8 0,-5 2 0,6-4 0,-20 4 0,-5-2 0,-17 4 0,-12-3 0,-8-4 0,-7 3 0,-5-2 0,23-1 0,13-1 0,17-4 0,17 0 0,1 0 0,7 0 0,0-3 0,-1 3 0,-2-6 0,2 3 0,-5-4 0,2 1 0,-4-1 0,4 0 0,-2 1 0,1-1 0,1 1 0,1 2 0,0 1 0,2 3 0,-3 0 0,4 0 0,0 0 0,0 3 0,0 0 0,0 3 0,0 1 0,-4-1 0,-3 0 0,-5 4 0,-4 5 0,-1 4 0,0 9 0,-5 0 0,3 8 0,-8 2 0,7 3 0,-3-3 0,9-2 0,4-9 0,9-2 0,0-3 0,6 1 0,-2-1 0,3-2 0,0-3 0,0-3 0,0-1 0,0-3 0,3 2 0,-2 2 0,5 0 0,1 16 0,0-10 0,1 11 0,-2-10 0,-2-3 0,2-1 0,-2-7 0,22-15 0,14-12 0,35-28 0,8-8-712,-31 16 0,0-3 712,-6 1 0,-1-1 0,4-5 0,-3 1 0,17-25 0,-15 16 0,-28 28 0,-9 12 0,-8 12 0,-6 2 0,-2 31 1424,-7 12-1424,-2 21 0,-6 11 0,-2-10 0,-2 4 0,-3-12 0,0 0 0,1-6 0,1-9 0,4-7 0,6-10 0,5-11 0,3-2 0,4-13 0,0 0 0,3-13 0,3-2 0,1-6 0,6-1 0,-2 4 0,2 4 0,-4 5 0,-2 3 0,-2 5 0,-13 17 0,-8 16 0,-17 22 0,-3 8 0,-3 0 0,10-11 0,7-17 0,10-15 0,5-16 0,4-1 0,-9-27 0,1-16 0,-4-25 0,4 0 0,6 12 0,3 22 0,2 14 0,3 9 0,2 5 0,2 2 0,2 2 0,-3 2 0,2 2 0,-4 2 0,2 0 0,-3 3 0,0 1 0,0 0 0,0-1 0,2-5 0,2-11 0,0-5 0,-1-3 0,-1 2 0,-35 14 0,-38 1 0,-5 1 0,7 3 0,-2-2 0,1-1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07.548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63 873 16383,'-18'16'0,"4"-1"0,12-9 0,-2 2 0,-5 2 0,2-1 0,1 3 0,4-2 0,2 7 0,0-3 0,0 7 0,3-7 0,0 6 0,4-2 0,4 3 0,-4 1 0,7-1 0,-6-3 0,4-1 0,-4-4 0,4 0 0,-1-2 0,2-2 0,0-2 0,-3-1 0,3 1 0,-3-1 0,0-2 0,6-1 0,-2 0 0,8-2 0,-1 2 0,4-3 0,2 0 0,3 0 0,6-4 0,0 3 0,9-2 0,-3 3 0,-1 3 0,-6 1 0,-8 0 0,-8 0 0,-7-4 0,-39-28 0,-13-14 0,-18-10 0,-1-2 0,24 25 0,3 1 0,9 5 0,4 0 0,4 1 0,5 1 0,3 3 0,3-3 0,-2 3 0,2 4 0,0-3 0,-1 7 0,4-7 0,-2 3 0,0-3 0,2 4 0,-2 0 0,1 2 0,1-1 0,-2 2 0,3 0 0,18 22 0,-13-4 0,16 18 0,-17-10 0,3 6 0,0 5 0,1 3 0,0 1 0,-1-1 0,1 1 0,-1-1 0,1-3 0,-1-2 0,0-7 0,0 3 0,0-7 0,-1 3 0,7 2 0,-2-5 0,5 6 0,-3-10 0,-3-1 0,3-2 0,-3-1 0,0-2 0,-1 1 0,2-4 0,4 2 0,1-3 0,4 0 0,-2 3 0,8-2 0,5 2 0,0-3 0,54 8 0,-22-6 0,32 7 0,-41-9 0,-14-4 0,-10 0 0,1-4 0,-5 1 0,0-4 0,-5 0 0,0-3 0,1 3 0,-1-3 0,1 6 0,-1-5 0,0 1 0,1-2 0,-1 3 0,1-3 0,-1 3 0,18-10 0,-9 4 0,14-2 0,-13 8 0,-1 4 0,5-1 0,1 3 0,10 2 0,-4 3 0,-5 3 0,-3 1 0,-12 3 0,4 1 0,-5-1 0,-6-1 0,-2 1 0,-7-1 0,2 0 0,-29 4 0,-28-1 0,-36 3 0,-9-6 0,3 7 0,25-7 0,8 7 0,21-2 0,13-3 0,12 2 0,8-4 0,1 5 0,3-1 0,0 5 0,-3-2 0,-1 4 0,-3 1 0,0 3 0,-3 1 0,-25 20 0,10-15 0,-17 13 0,14-19 0,11-10 0,1 2 0,16-10 0,30-20 0,-10 5 0,21-12 0,-10 3 0,-3 8 0,9-9 0,55-6 0,-19 7 0,-12 8 0,4 0 0,-1 0 0,-2 2 0,-12 5 0,0 0 0,11-4 0,-2 1 0,13-1 0,-18 5 0,-14-2 0,-14 6 0,0-2 0,-1 3 0,-2 0 0,6 0 0,-2 0 0,3 0 0,1 0 0,17 0 0,-13 0 0,14 0 0,-18 0 0,-5-4 0,4 4 0,-8-7 0,3 6 0,-3-5 0,-4 2 0,-2-3 0,1 0 0,7-3 0,-1 3 0,4 0 0,-5 0 0,-1 3 0,4-3 0,2 3 0,3-3 0,-3 3 0,2-4 0,-2 1 0,-1-1 0,0 1 0,-5 0 0,1-1 0,-1 1 0,0 0 0,1 0 0,-1 0 0,18-4 0,-4 2 0,19-2 0,-7 2 0,23 1 0,-18-1 0,16 1 0,6-4 0,-29 4 0,30-7 0,-50 7 0,10-3 0,-10 4 0,11-4 0,-3 3 0,7-3 0,-4 0 0,-12 3 0,0-2 0,-10-1 0,-6 0 0,3-5 0,-1-7 0,1-5 0,0-2 0,-4-1 0,-1 9 0,-5 1 0,-1-32 0,-4 20 0,-11-57 0,1 47 0,-9-22 0,2 26 0,-2 9 0,3-2 0,6 16 0,7 1 0,2 9 0,-1-3 0,-1 2 0,-2-2 0,0 0 0,2 2 0,-2-1 0,0 1 0,-1-2 0,-3 5 0,4-2 0,-7 9 0,3 4 0,-4 0 0,-13 16 0,5-5 0,-13 12 0,-24 15 0,12-10 0,-24 17 0,4-1 0,21-13 0,-3 7 0,12-3 0,21-16 0,-7 5 0,17-15 0,-1-9 0,0 1 0,-20 3 0,8-4 0,-32 11 0,16-9 0,-40 6 0,25-10 0,-22-5 0,10-12 0,15-2 0,-32-10 0,35 10 0,-12-1 0,18 10 0,13 2 0,1 3 0,13 0 0,5 0 0,0-5 0,2-20 0,4-4 0,12-22 0,25-20 0,0 16 0,-7 12 0,-1 1 0,2 1 0,5-18 0,-20 30 0,0-5 0,-9 19 0,-1 3 0,-3 4 0,0-2 0,-5-2 0,1 2 0,-5 1 0,0 3 0,0 6 0,-11 6 0,2 10 0,-14 15 0,8-6 0,-2 7 0,-6 1 0,11-13 0,-12 13 0,11-14 0,-1 3 0,-4 2 0,-7 5 0,5-11 0,-9 6 0,19-17 0,-17 7 0,19-10 0,-22 6 0,14-10 0,-16 0 0,13-1 0,-6-2 0,19 3 0,0 0 0,6 0 0,-10 9 0,0-1 0,-8 9 0,-9 12 0,-5 3 0,0 5 0,-7 6 0,30-21 0,-9 5 0,18-15 0,-1-2 0,-5 4 0,1 6 0,-7 3 0,-6 4 0,3-11 0,1-1 0,7-5 0,9-1 0,-1-3 0,4 5 0,-2-6 0,-3 6 0,3-5 0,-6 10 0,4-5 0,-11 22 0,3-12 0,-23 30 0,17-20 0,-13 24 0,16-12 0,4-8 0,1-6 0,11-16 0,0-4 0,3 3 0,0 0 0,0 4 0,-3 1 0,2 2 0,-2-2 0,9 9 0,16 4 0,46-3 0,14-24 0,12-10 0,-3-1 0,9-6 0,-13-2 0,10-4 0,4-1 0,-4-1 0,-9 1 0,-1-1 0,0 0 0,-1 0 0,-1 2 0,0 0 0,-1 0 0,-2 1 0,21-5 0,-2 1 0,-16 3 0,-26 7 0,-9 3 0,36-4 0,-62 10 0,-3 10 0,17 10 0,22 8 0,12 4 0,-10-7 0,11-3 0,-15-12 0,14-9 0,-24-10 0,-9-15 0,-24-2 0,-2-1 0,-6 7 0,12-2 0,6 7 0,11-1 0,-7 5 0,-7 3 0,-9 2 0,2-2 0,11-1 0,7-1 0,14-1 0,-13 4 0,4 0 0,-21 5 0,0-1 0,-6-2 0,-2 0 0,14-8 0,-5 3 0,19-3 0,-14 3 0,7 4 0,-17 3 0,-1 4 0,0 9 0,-2 7 0,3 1 0,0 11 0,-6-10 0,2 3 0,-5-6 0,-2 0 0,-7 3 0,-6 5 0,-17 12 0,-19 7 0,0-2 0,-27 5 0,24-20 0,-12 4 0,15-14 0,0-2 0,-1 1 0,-8-3 0,-10 7 0,2 3 0,-11 4 0,13 4 0,-4 1 0,5-4 0,0 4 0,8-7 0,3-7 0,-1 1 0,-7 4 0,-20-5 0,-5-4 0,-13 0 0,34-7 0,2 0 0,-25-2 0,23 3 0,3 1 0,-6 7 0,8 1 0,0 3 0,-3-3 0,6-5 0,2-7 0,12-6 0,13-4 0,5-3 0,2 0 0,3 0 0,1 3 0,7 1 0,2-17 0,4-24 0,10-38 0,6 10 0,6-2 0,-1 36 0,-10 16 0,-2 8 0,-9 17 0,-16 9 0,-4 2 0,-14 0 0,-5-5 0,-35-11 0,28 5 0,-2 0 0,-3-5 0,2 0 0,-25 1 0,43-2 0,35 2 0,27-11 0,17 9 0,17-5 0,-6 17 0,-19-2 0,-12 2 0,-3-3 0,15-3 0,12 2 0,8-2 0,-2 5 0,-11 2 0,-4 5 0,-1 2 0,14 7 0,1-3 0,4-4 0,-17-4 0,-30-13 0,-72-35 0,10 15 0,-6-1 0,-28-14 0,-7 1 0,2 7 0,1 4 0,15 6 0,5 5 0,14 6 0,7 5 0,-2 6 0,18 8 0,1 4 0,-13 3 0,-9 0 0,-9-2 0,12-1 0,2-7 0,9-8 0,-13-8 0,-16-12 0,-7 0 0,20 3 0,19 11 0,27 2 0,5-17 0,5 2 0,5-19 0,2 21 0,7-8 0,-1 14 0,2-3 0,0 5 0,-2-2 0,2 2 0,10-3 0,11-4 0,-10 6 0,5-3 0,-23 11 0,3 0 0,-3 3 0,6-3 0,1 2 0,0 4 0,-4 4 0,2 10 0,-4-3 0,6 17 0,-3 6 0,-5 3 0,-2 7 0,-13 1 0,-1-8 0,-18 16 0,5-12 0,-8 0 0,11-7 0,-1-5 0,-2 2 0,-3 8 0,0-6 0,-3 10 0,-8-1 0,8-5 0,-7 4 0,0 7 0,-2-3 0,-23 21 0,14-19 0,2-1 0,17-18 0,9-8 0,2-11 0,-1-12 0,-7-11 0,-20-26 0,-5 3 0,-3-12 0,17 19 0,10 5 0,13 3 0,-6-4 0,9 2 0,-7-1 0,5 9 0,-2 4 0,-4 5 0,0 5 0,-6 4 0,-22 9 0,-3-6 0,-34 5 0,7-10 0,12 0 0,14 2 0,29 5 0,-3 5 0,3 4 0,-1 0 0,2 4 0,8-5 0,-3 28 0,9-10 0,-2 35 0,12-22 0,17 33 0,10-21 0,23 14 0,-8-31 0,22-17 0,-5-27 0,4-3 0,2-8 0,-22 10 0,25 1 0,-12 3 0,10 0 0,25 3 0,-44-4 0,1-1 0,3 2 0,0-4 0,1-10 0,-4-2 0,7-4 0,13-19 0,10 3 0,-36 15 0,2-1 0,14-7 0,-2 0 0,21-7 0,-5-3 0,-42 21 0,-11-1 0,-25 0 0,-3 9 0,-8 0 0,5 7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14.39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3788 1007 16383,'-51'-4'0,"-2"-4"0,6 4 0,-11-5 0,-6-1 0,3 1 0,-2 0 0,11 1 0,0-5 0,5 0 0,6 0 0,6-2 0,4 7 0,1-3 0,-1 3 0,4 0 0,2 1 0,3 3 0,4 1 0,5 3 0,3 0 0,1 0 0,-6 3 0,1 0 0,-9 4 0,6 3 0,-5 1 0,1 4 0,-6 3 0,4 1 0,-9 9 0,8-4 0,1 3 0,8-9 0,5-4 0,6-5 0,5 0 0,2 1 0,4 7 0,0-3 0,3 16 0,-2-9 0,5 9 0,-5-8 0,5-1 0,-5-3 0,2-4 0,-4-5 0,-33-37 0,18-1 0,-23-27 0,24 6 0,3 3 0,0 0 0,2 10 0,3 10 0,0 10 0,0 7 0,0-2 0,-6 2 0,2 0 0,-7 4 0,-2 12 0,-1 5 0,-2 10 0,2-3 0,0 2 0,3-2 0,1 0 0,3 2 0,-3 7 0,2-3 0,-3 11 0,7-12 0,-3 6 0,6-7 0,-2 4 0,3-5 0,0 1 0,0-1 0,3-3 0,1 2 0,2 8 0,2-5 0,-4 8 0,-1-9 0,-3-1 0,-4 1 0,0-1 0,-3 0 0,0 1 0,-3-1 0,-1-3 0,-6-1 0,-1-6 0,-8-1 0,-5-2 0,-5 0 0,-10-4 0,-1 0 0,-18-4 0,19 0 0,-3 0 0,27-3 0,8 2 0,5-5 0,-3 6 0,-2-6 0,-7 2 0,0 0 0,-1-3 0,-9 0 0,7-1 0,-7-2 0,13 3 0,-2 0 0,2 0 0,-4 3 0,1-3 0,-1 3 0,1-3 0,-1 0 0,1 0 0,-1 0 0,1-1 0,-1 1 0,1 0 0,-10 0 0,7 0 0,-7 3 0,9 0 0,1 4 0,6 0 0,-1 3 0,9-2 0,-2 5 0,-3 0 0,1 1 0,-5 2 0,-1-2 0,-7 0 0,1 0 0,-8-3 0,-2 2 0,6-2 0,-5 3 0,-1 3 0,12-2 0,-11 5 0,14-2 0,-8 8 0,-2 1 0,-4 0 0,0 3 0,-4-2 0,4-1 0,-4-1 0,-4 3 0,15-6 0,-2 1 0,20-8 0,4-3 0,6 6 0,1 5 0,3 1 0,-3 9 0,5 5 0,-4-3 0,6 10 0,-1-7 0,1-4 0,0 3 0,3-10 0,0 1 0,1-7 0,3 2 0,-8-10 0,-1 6 0,-3-6 0,1 2 0,-33 4 0,8-4 0,-37 9 0,13-5 0,-33 12 0,17-10 0,-17 5 0,32-12 0,3 0 0,14 0 0,0-1 0,5-3 0,3 2 0,4-5 0,-4 5 0,6-3 0,-11 4 0,5 0 0,-7 0 0,-2 4 0,1-3 0,0 6 0,4-3 0,4 7 0,1-4 0,6 3 0,2-4 0,2 4 0,0 1 0,-1 3 0,-2 10 0,5-7 0,-4 7 0,4-5 0,-2 0 0,-1 5 0,1-5 0,-1-1 0,1-3 0,-3-1 0,2 1 0,-6-1 0,3 0 0,-3 1 0,3-1 0,1-3 0,3 2 0,3-10 0,1 2 0,3-3 0,5 0 0,-1 1 0,5 1 0,-3-4 0,0 1 0,3 1 0,3-5 0,6-2 0,20-6 0,1-4 0,28 0 0,-11 1 0,1 0 0,39-5 0,-35 5 0,4 0 0,8-2 0,-5 0 0,3-2 0,-15 4 0,-4 1 0,-11-1 0,-13 6 0,7-3 0,-4 1 0,-7 2 0,7-2 0,35 3 0,-20 0 0,37-4 0,-8-4 0,-17-2 0,17-2 0,-1-4 0,-26 6 0,27-8 0,-31 9 0,46-7 0,-25 8 0,2 1 0,-3 2 0,1-1 0,13-1 0,-1 0 0,-24 6 0,0 1 0,18-4 0,-1-1 0,-18 1 0,-1-2 0,20-9 0,-5-5 0,-5-6 0,8-15 0,-31 12 0,9-3 0,-3 6 0,2-1 0,35-16 0,-19 13 0,6 1 0,21-5 0,2 3 0,-22 8 0,2 1 0,3-1 0,4-1 0,-9 2 0,-17 6 0,-5 0 0,10-2 0,-4-1 0,1-17 0,-15 9 0,-1-11 0,-3-5 0,-5-10 0,2-2 0,-1-23 0,-9 32 0,3-23 0,10 4 0,-10 8 0,16-14 0,4 13 0,0 1 0,-8 12 0,-12 12 0,-19 17 0,-25 16 0,-26 10 0,-9 5 0,1 0 0,-3 0 0,-16 5 0,-8 2 0,-4 4 0,-8 4 0,11-3 0,17-6 0,1 1 0,-3 5 0,-9 5 0,0 2 0,11-5 0,2 3 0,4-1 0,-16 13 0,-9 3 0,17-14 0,-8 1 0,0 0 0,7-2 0,-16 11 0,-1 0 0,-4-4 0,-8 2 0,9-1 0,7 3 0,5-2 0,-8-4 0,-1 0 0,1 4 0,-7-2 0,0-11 0,-8-4 0,5-4 0,-3-5 0,-1-3 0,25-5 0,-6 1 0,0-1 0,6-2 0,-22 1 0,9-2 0,11 1 0,8 0 0,-4 4 0,58-5 0,13-4 0,18-38 0,29-23 0,-5 5 0,14-5 0,5 12 0,15-1 0,8-1 0,1 0 0,-7 7 0,3-1 0,4 1 0,2-1 0,4 0 0,-11 5 0,4-2 0,4 0 0,0-1 0,0 2 0,-3 2 0,-3 2 0,11-4 0,-3 4 0,-2 1 0,-1 1 0,-1 0 0,-3 1 0,2-1 0,-3 0 0,-7 4 0,-11 4 0,4-2 0,-10 4 0,-3 4 0,-12 2 0,-26 4 0,-25 19 0,-36 19 0,-7 0 0,-16 6 0,-4 0 0,-2-4 0,-5 0 0,-3 0 0,0 0 0,-1 4 0,1 0 0,-3-1 0,-4-1 0,-6-5 0,-7 0 0,-3-2 0,6-3 0,10-2 0,3-2 0,10-3 0,-3-1 0,-22 3 0,-3-2 0,21-6 0,7-14 0,86-44 0,35-16 0,12 18 0,21-1 0,8 1 0,-3-1 0,-6 0 0,-2 0 0,5 1 0,12 1 0,-17 16 0,11-2 0,7 1 0,4 1 0,0 1 0,-5 4 0,-7 2 0,-10 5 0,23-3 0,-12 7 0,5 0 0,-8 0 0,13-5 0,-2 2 0,-18 9 0,-35 14 0,-35 16 0,-40 31 0,-3 5 0,-8-2 0,-4 2 0,10-16 0,0-1 0,-7 4 0,-2-1 0,5-2 0,3-5 0,-3 2 0,6 10 0,24-26 0,13 1 0,21-44 0,2 8 0,25-40 0,-10 28 0,-2 0 0,-20 20 0,-53 61 0,-8 7 0,5-12 0,-9 9 0,-2 1 0,-2 8 0,-1 2 0,1-3 0,6-9 0,1-3 0,1 0 0,-20 25 0,15-11 0,37-23 0,20-33 0,9 4 0,-6-1 0,4 9 0,16 12 0,7-6 0,8-13 0,11-7 0,32-14 0,12-8 0,-12 0 0,5-2 0,0-2 0,-1-4 0,-1-2 0,-5 0 0,-14 4 0,-4 1 0,-9-1 0,26-17 0,-71 21 0,-19 18 0,-44 44 0,-11-9 0,-13 2 0,12-6 0,-3 1 0,-2-2 0,-4-1 0,-3-1 0,4-4 0,-12 1 0,9-4 0,-2 4 0,51-17 0,19-10 0,24-35 0,19-25 0,-3 10 0,6-3 0,8-6 0,3 1 0,1 1 0,0 2 0,-7 12 0,-4 2 0,12-25 0,-25 25 0,-18 2 0,3 14 0,8-8 0,32-10 0,-16 8 0,30-18 0,-32 32 0,9-5 0,-9 9 0,-4-7 0,-7-9 0,-4-6 0,-2-14 0,-5 15 0,1-12 0,-8 18 0,0-15 0,-6-1 0,6-15 0,-5 12 0,5-1 0,-3 24 0,0 2 0,-4 10 0,3-3 0,-5 6 0,2-6 0,-6-17 0,2 1 0,-2-17 0,-4 5 0,3 16 0,-6 4 0,1 21 0,-24 16 0,-9 15 0,-23 18 0,0 10 0,0 4 0,3 4 0,9-5 0,14-5 0,19-18 0,8-16 0,9-18 0,-8-42 0,11-25 0,4-11 0,-2-4 0,1-4 0,2 18 0,1-2 0,2 5 0,4-3 0,0 10 0,5-3 0,-1 41 0,-7 15 0,-3 6 0,10 0 0,5 6 0,14 2 0,14 9 0,-11-2 0,5 2 0,-19-4 0,-2-1 0,0 7 0,-8-8 0,10 18 0,-12-9 0,7 16 0,-5 3 0,-3 23 0,-4-6 0,-3-1 0,-7-27 0,-4-22 0,-7-28 0,12-6 0,-7 0 0,15 9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22.256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737 287 16383,'-23'20'0,"-4"4"0,15-13 0,-9 11 0,2-3 0,-4 3 0,-4 2 0,-2 0 0,-7 0 0,-6 1 0,0 0 0,0 3 0,1 2 0,7 3 0,-4 0 0,5 5 0,4-4 0,0 3 0,5-9 0,4-1 0,1-1 0,5 14 0,2-10 0,1 9 0,4-18 0,0 1 0,-1-1 0,1 0 0,0 1 0,-3-1 0,2 1 0,-3-1 0,4 0 0,0-3 0,0-4 0,4-5 0,29-26 0,5 3 0,34-26 0,0 7 0,21-7 0,-35 14 0,2-1 0,2-1 0,1-1 0,7-6 0,1 0 0,4-1 0,2 0 0,3-1 0,3 0 0,7-1 0,0 0 0,-8 0 0,-1 2 0,-2 4 0,-2 2 0,-13 5 0,-2 1 0,-4 4 0,-3 3 0,25-3 0,-24 3 0,-21 9 0,-15 4 0,-7 4 0,1 30 0,-12 3 0,-7 42 0,-28 1 0,11-27 0,-4 0 0,-8 0 0,-4-1 0,-13 3 0,-6 0 0,-4 0 0,-4-2 0,17-13 0,-2-1 0,-4 0 0,-12 2 0,-4-1 0,4-3 0,-8 4 0,4-4 0,-4-3 0,13-7 0,26-16 0,33-23 0,20-14 0,11-18 0,17-7 0,9-4 0,-2 8 0,5-1 0,5 0 0,6-4 0,0 2 0,-5 7 0,0 2 0,2 1 0,3 0 0,1 2 0,0 1 0,-2 3 0,-1 1 0,0 3 0,20-6 0,-2 4 0,-11 5 0,-4 4 0,27-9 0,-42 12 0,-29 10 0,-16 8 0,-30 26 0,-6 8 0,-25 22 0,-12 10 0,0-10 0,16-13 0,0-1 0,-12 7 0,-13 9 0,58-29 0,3-7 0,14-3 0,55-41 0,10 4 0,-10-2 0,4-2 0,-5 9 0,-2 1 0,32-15 0,5-7 0,-38 19 0,-4-5 0,-33 20 0,-14 16 0,-13 10 0,-10 23 0,-18 8 0,3-9 0,-3 1 0,-22 22 0,21-26 0,3-2 0,-2 4 0,12-20 0,14-10 0,8-21 0,17-22 0,22-15 0,18-15 0,30 1 0,-12 19 0,12-5 0,-2 4 0,9-2 0,3 1 0,-5 2 0,6-3 0,-8 6 0,-7 7 0,-8 5 0,24-9 0,-38 13 0,-27 8 0,-34 18 0,-16 12 0,-18 16 0,-23 19 0,-4 6 0,8-9 0,-1-1 0,-12 12 0,24-19 0,6-3 0,9-6 0,10-3 0,5-10 0,8-4 0,11-12 0,43-17 0,29-11 0,-7 2 0,11-1 0,11 0 0,9 1 0,-5 0 0,5-3 0,-3 1 0,-14 8 0,2 0 0,-15 2 0,-1-7 0,-49 21 0,-68 24 0,-4 13 0,0-2 0,-5 2 0,2-5 0,-2 0 0,-11 5 0,-2-1 0,-7-2 0,0 0 0,6-1 0,1 2 0,5 0 0,3 0 0,13-6 0,3 0 0,10 2 0,4-1 0,-17 6 0,30-8 0,19-14 0,12-8 0,16-14 0,25-20 0,25-16 0,-21 15 0,8-3 0,8 3 0,8 0 0,-1 3 0,10-3 0,2 2 0,-3 1 0,6-1 0,-5 5 0,6 5 0,-8 4 0,-25 1 0,-5 1 0,29-3 0,-73 10 0,-12 4 0,-10 11 0,-13 10 0,-5 8 0,-32 23 0,10-13 0,-25 17 0,4-4 0,28-22 0,4 4 0,35-25 0,69-41 0,-20 16 0,6-7 0,1-1 0,-8 9 0,-10 3 0,-18 9 0,-46 41 0,-4-10 0,2 6 0,-1 3 0,-23 4 0,-4 13 0,28-22 0,7 1 0,25-27 0,36-34 0,8 2 0,4-2 0,10-2 0,24 2 0,2 4 0,-18 4 0,-1 2 0,11-2 0,-8 2 0,-22 6 0,-25 4 0,-13 14 0,-13 24 0,-3 13 0,-16 17 0,-13 20 0,8-23 0,2 8 0,15-33 0,14-27 0,33-22 0,9-18 0,34-11 0,-23 18 0,0 2 0,19-9 0,8-5 0,-45 24 0,-20 9 0,-48 48 0,5 0 0,-25 24 0,20-15 0,21-27 0,3 0 0,7-11 0,55-29 0,-22 10 0,44-26 0,-28 9 0,-17 10 0,-5-3 0,-18 14 0,0 2 0,8 21 0,-5-2 0,8 22 0,-13-18 0,2 6 0,-3-14 0,5 6 0,-1-10 0,5 2 0,2-7 0,-3-2 0,6 0 0,-4 6 0,0-2 0,1 5 0,-4-6 0,4 5 0,3-4 0,3 6 0,4-3 0,14 3 0,-10-2 0,6 0 0,2-5 0,-13-6 0,14-1 0,-7-3 0,-8 3 0,4 1 0,-7 3 0,-6 0 0,2 0 0,0 0 0,-4 0 0,13 0 0,3 0 0,2 0 0,5 0 0,0 3 0,-7 1 0,7 3 0,-7 0 0,-9-3 0,6-1 0,-11-3 0,12 0 0,-10 0 0,5 0 0,-13-6 0,-9-9 0,-3 1 0,-10-4 0,1 8 0,-18 0 0,0 1 0,-15 2 0,0 3 0,12 4 0,-6 0 0,-1 3 0,2 1 0,-4 0 0,7 0 0,9-4 0,1 0 0,3-4 0,2-2 0,11-5 0,-2 1 0,6-2 0,0 2 0,1-6 0,2-1 0,1-14 0,2 8 0,4-8 0,6 3 0,2 5 0,5-14 0,-5 17 0,5-20 0,-5 27 0,2-13 0,-1 10 0,-2-2 0,0 2 0,-4 4 0,-3 3 0,-15 2 0,-21 1 0,-5 3 0,-18 3 0,12 4 0,-5 1 0,-34 8 0,26-4 0,-35 7 0,55-7 0,-3 2 0,26-7 0,4 1 0,-9 2 0,-3 7 0,-5 0 0,-7 7 0,17-10 0,1 2 0,9-9 0,4-2 0,-7-8 0,2-19 0,-4 3 0,4-58 0,7 44 0,4-50 0,4 56 0,7-18 0,-4 31 0,5-9 0,-7 20 0,3-3 0,1-6 0,-2 4 0,11-14 0,-10 10 0,8-14 0,-6 4 0,1-4 0,2-1 0,-3 12 0,-3 2 0,1 8 0,-7 1 0,7-1 0,-41 31 0,-8 1 0,-31 17 0,15-15 0,-6-2 0,-11-8 0,-2-2 0,3 3 0,-2 0 0,-14-3 0,6-3 0,6-5 0,10 3 0,47-9 0,2-6 0,-11-2 0,-3-3 0,-17 0 0,20 7 0,1 1 0,16 3 0,6-3 0,-6-3 0,5-4 0,-5 3 0,-1 2 0,-12 11 0,-8 3 0,-43 15 0,28-8 0,-4 1 0,-20 7 0,-1 0 0,13-2 0,2 2 0,-10 6 0,4 3 0,-16 23 0,37-25 0,2-1 0,-13 12 0,2 2 0,12-15 0,-5 7 0,-7 5 0,2-4 0,-1 3 0,7-9 0,4-11 0,6-6 0,-9 1 0,0 2 0,10-2 0,-8 9 0,12-6 0,-7 10 0,15-14 0,1 11 0,13 0 0,-6 10 0,8 12 0,-1-13 0,12 4 0,1-17 0,6 4 0,3 2 0,-5-5 0,8 3 0,-9-11 0,6-2 0,-4-3 0,3-3 0,11 4 0,-3-2 0,18 5 0,6-12 0,-7 1 0,28-20 0,-1-12 0,-16 8 0,5-1 0,13-2 0,5 2 0,2 1 0,0 2 0,-2 4 0,-3 3 0,-12 1 0,-6 2 0,15-3 0,-6-1 0,-18 5 0,12 2 0,-8 0 0,-2 6 0,-3-5 0,4 5 0,5-2 0,-3 3 0,10 0 0,-10-7 0,20-1 0,10-5 0,-30 9 0,2 0 0,2 2 0,0 1 0,28 1 0,-8 0 0,-40 0 0,-5 0 0,-19 2 0,-10 9 0,-21 23 0,-11 3 0,5-3 0,3-14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28.39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1036 747 16383,'-24'-17'0,"-14"5"0,-12 25 0,-22-3 0,-13 4 0,33-8 0,-2-1 0,-1-2 0,1 0 0,-1-1 0,0 1 0,-44 1 0,27 1 0,13 7 0,14 5 0,7 3 0,2 8 0,7 1 0,5-1 0,9-2 0,4-4 0,4-1 0,3-3 0,1 2 0,3-5 0,0-2 0,0 0 0,0-3 0,0 0 0,3 2 0,3-6 0,0 3 0,9-3 0,-8-3 0,8 0 0,-1-13 0,5-7 0,18-13 0,6-15 0,20-5 0,2-9 0,6-3 0,-6 3 0,-2 5 0,-17 8 0,-3 8 0,-15 9 0,-1 6 0,-9 5 0,-4 7 0,-5 5 0,-29 46 0,0 5 0,-19 30 0,2-5 0,4-15 0,1-1 0,7-15 0,10-16 0,5-10 0,50-33 0,31-4 0,9-7 0,11-7 0,-18 8 0,3-3 0,4 0 0,-7 5 0,3-1 0,2-1 0,-2 1 0,-3 1 0,-2-1 0,1 1 0,-2 1 0,17-5 0,0 2 0,-6 3 0,7-3 0,-10 4 0,-27 7 0,-7 1 0,3-6 0,-41 7 0,-20 13 0,-33 2 0,-10 12 0,-20 0 0,-7 9 0,-1-3 0,-1 8 0,9 0 0,20 3 0,16-6 0,14 2 0,11-5 0,-1 4 0,9-4 0,-2-1 0,4-4 0,28-41 0,-1-5 0,27-40 0,-9 1 0,0-1 0,-19 20 0,-2 0 0,7-15 0,-5-9 0,-15 51 0,-2 12 0,-3 4 0,-20 13 0,13-2 0,-16 5 0,17-3 0,-4 0 0,-6 3 0,-7 6 0,-2-2 0,-1 4 0,4 1 0,-4 5 0,2 3 0,-4 0 0,5 0 0,5-4 0,3-2 0,6-7 0,2 0 0,1-4 0,-3 2 0,-1 2 0,-3 0 0,-4 0 0,-10 0 0,3-2 0,-3 5 0,10-6 0,3 3 0,1-1 0,0 2 0,2 2 0,2 4 0,2-3 0,0 6 0,0-2 0,-1 8 0,1 0 0,-1 5 0,-3 4 0,2-4 0,-3 9 0,4 14 0,4-4 0,0 6 0,4-16 0,6-14 0,-1-4 0,5-8 0,-4-5 0,3-9 0,10-9 0,20-14 0,10-8 0,5-5 0,-9 7 0,3-1 0,23-13 0,7-5 0,-18 11 0,1-2 0,0 3 0,15-6 0,1 1 0,-13 5 0,3-3 0,1 4 0,5 4 0,2 4 0,-7 3 0,-10 3 0,-1 1 0,27-6 0,-13 5 0,-41 14 0,-13 3 0,-8 7 0,-2 4 0,2 3 0,0 5 0,-2-7 0,-1 4 0,-12 5 0,-17 10 0,-16 9 0,-11-6 0,-8 0 0,6-3 0,-6-1 0,-17 4 0,-9 2 0,3-2 0,-5 1 0,1-1 0,10-5 0,-4 0 0,3 1 0,-19 7 0,6-1 0,25-8 0,4 0 0,-4 4 0,10 1 0,17 7 0,22-12 0,11-4 0,10-6 0,-2-6 0,2 3 0,2 1 0,-4-4 0,8 4 0,-5-6 0,31 1 0,-4-7 0,60-2 0,-33-3 0,15 1 0,-36 4 0,-13 3 0,-9 0 0,-5 1 0,-40 13 0,7 2 0,-33 9 0,16 0 0,-55 3 0,16-12 0,18-8 0,-11-4 0,-17-8 0,-11-5 0,7 1 0,7 3 0,0 0 0,-9-4 0,-7-1 0,13 3 0,28 5 0,11 2 0,-5-2 0,22 2 0,30-3 0,52 4 0,-2-3 0,48 2 0,-13-8 0,-19 9 0,1 0 0,-17-3 0,1 0 0,14 7 0,3-1 0,2-4 0,-4 0 0,20 1 0,5-9 0,2-2 0,-42 3 0,-2 0 0,28-8 0,7 0 0,-15 5 0,3 1 0,-3 0 0,7-2 0,0-2 0,-5 3 0,5-1 0,-3 1 0,21-2 0,-8 0 0,-26-1 0,-3-1 0,7 3 0,-10-2 0,-20-5 0,-24 4 0,-10 3 0,-32 1 0,-26 4 0,9 4 0,-8 0 0,-17 2 0,-13 2 0,10 3 0,-10 2 0,-5 2 0,2-2 0,1 0 0,-2 0 0,1 0 0,0 0 0,0 2 0,-2 0 0,3 1 0,4 0 0,-13 3 0,4 0 0,19 0 0,-1 5 0,9 6 0,50-13 0,10-4 0,4-1 0,9 2 0,-2-4 0,4 5 0,1-3 0,-2-3 0,5 3 0,11 4 0,1-4 0,12 4 0,27-4 0,-3-5 0,35 4 0,-24-3 0,5 1 0,1 2 0,0 0 0,4-2 0,-3 0 0,-15 1 0,-6-1 0,20-2 0,-32 1 0,23-2 0,-34-3 0,19 0 0,13 4 0,-3 1 0,-12 1 0,2 1 0,25 2 0,-7 0 0,-23-6 0,-31-3 0,-3 0 0,-5 0 0,2 0 0,0 3 0,31 5 0,-15 0 0,54 7 0,-33-5 0,18-2 0,-17-4 0,-20-4 0,5 0 0,-19-3 0,-1-3 0,-7-1 0,2-2 0,-1 1 0,2 1 0,12-6 0,-2 5 0,25-5 0,-16 8 0,16-2 0,-9 7 0,-9 0 0,1 0 0,-2 0 0,3 0 0,14-3 0,-9-1 0,7 0 0,-19 0 0,-2 2 0,-5 1 0,-8-2 0,10 3 0,1 3 0,10 1 0,-3 3 0,16 7 0,-20-9 0,11 7 0,-22-11 0,1 1 0,-1-2 0,2 0 0,-2 0 0,5 3 0,1 1 0,2 0 0,14-1 0,-2-3 0,3 0 0,-6 0 0,-14 2 0,-1-1 0,-3 2 0,3-3 0,1 0 0,-4 0 0,23 0 0,-14-3 0,18-1 0,-19 0 0,2-2 0,1 2 0,-6 0 0,4-1 0,-12 4 0,0-10 0,-14 1 0,-4-9 0,-22-12 0,1 0 0,-7-4 0,-7 2 0,4 6 0,-18-3 0,17 6 0,-16-6 0,31 13 0,-9-7 0,23 13 0,-3-13 0,4-2 0,2-8 0,-2-16 0,7 7 0,-1 0 0,1 2 0,0 22 0,-5-10 0,4 18 0,-17-10 0,-1 9 0,-8-2 0,-35-1 0,-13 5 0,-13 2 0,35 5 0,2 1 0,-17 6 0,1-3 0,41 2 0,-2-6 0,18-1 0,-30-7 0,-7-1 0,4 0 0,-2 1 0,30 7 0,6 1 0,7 3 0,0 0 0,-7 6 0,-4 1 0,2 3 0,0 0 0,14-10 0,30-20 0,-9 6 0,16-3 0,-35 49 0,-13 30 0,-2 4 0,-2 0 0,14-36 0,4-7 0,5-13 0,7-5 0,10-8 0,46-10 0,-3 3 0,4-1 0,-10 1 0,2 0 0,27-1 0,-6 3 0,-24 2 0,6 3 0,-54 5 0,-3 27 0,-19 7 0,2 9 0,-34 13 0,11-20 0,-2 1 0,25-21 0,15-16 0,-22-16 0,18 9 0,-25-4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33.545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1590 630 16383,'-44'-16'0,"9"2"0,21 10 0,5-2 0,-7 6 0,4-3 0,-11 3 0,5 0 0,-7 3 0,-6-2 0,-6 3 0,-8-1 0,-2-2 0,-5 3 0,5-4 0,6 3 0,1 2 0,8 3 0,-4 7 0,4 5 0,4 5 0,-4 7 0,-7 10 0,4-6 0,-9 8 0,16-17 0,0-3 0,6-5 0,4-4 0,4-6 0,5-2 0,2-4 0,4-40 0,0 4 0,3-35 0,4 16 0,1 5 0,-1 6 0,0 10 0,-4 5 0,-3 11 0,0 3 0,-9 8 0,-3 1 0,-14 7 0,-8 5 0,-10 8 0,-5 1 0,5 6 0,-4-6 0,9 6 0,-3-3 0,8 3 0,5-7 0,10 0 0,1-2 0,2 7 0,-9 6 0,3 5 0,-3-1 0,3 1 0,4 3 0,9-3 0,4 2 0,8-9 0,4 0 0,-1-8 0,4-5 0,5-4 0,-4-5 0,3-2 0,1-4 0,-5 1 0,8-5 0,-2 2 0,5-3 0,4 0 0,3-4 0,2 3 0,31-15 0,-11 12 0,13-8 0,-20 11 0,-9 0 0,-1 1 0,1 2 0,4-2 0,1 6 0,10-2 0,0 3 0,6 0 0,0 4 0,0-4 0,23 12 0,-18-6 0,18 2 0,-28-4 0,-6-4 0,-6 0 0,-8 0 0,2 3 0,2 2 0,6 3 0,3-4 0,-4 0 0,-1-4 0,-4-4 0,5-3 0,-8-1 0,3-3 0,-10 4 0,0 0 0,-3 0 0,-1 0 0,-4 0 0,1 1 0,2-1 0,2 0 0,0 0 0,-1 0 0,-4 0 0,0 0 0,1 1 0,8-4 0,-6 2 0,10-2 0,-4 3 0,5 0 0,3-1 0,5 0 0,1 0 0,10 3 0,-9 2 0,3 3 0,-9 0 0,-1 3 0,1 1 0,13 7 0,-10-2 0,15 2 0,-13-3 0,4 0 0,6 0 0,1 1 0,5-1 0,-5 0 0,-2 1 0,-9-1 0,-5-1 0,-5 0 0,-12 0 0,-1-3 0,-7-1 0,6-1 0,-2 2 0,2 2 0,0 0 0,-5 0 0,5 1 0,-5-1 0,2 0 0,0 3 0,-2-3 0,1 3 0,8-6 0,-1-4 0,9-6 0,2-5 0,28-18 0,-12 6 0,18-12 0,-25 16 0,-8 1 0,-8 8 0,-6 4 0,-7 1 0,3 5 0,3-1 0,-2 2 0,4 5 0,-8-1 0,3 5 0,0-1 0,-2-1 0,2 5 0,-3-2 0,0 0 0,1 3 0,-1-3 0,0 0 0,1 6 0,3-2 0,-2 8 0,2-8 0,-4-1 0,-2-7 0,4 3 0,-2 0 0,1 1 0,4-2 0,-7-2 0,4 3 0,4-2 0,-4-1 0,4 0 0,-4-6 0,2 3 0,2-3 0,-3-5 0,-3-5 0,-3-3 0,-3 0 0,-3 1 0,5-4 0,-1-3 0,6-4 0,6-11 0,-4 10 0,3-6 0,-5 10 0,-3 10 0,-2-3 0,-5 1 0,-1 2 0,-2-6 0,-8-11 0,6 7 0,-8-8 0,5 8 0,-3 6 0,-14-18 0,7 11 0,-22-19 0,9 13 0,3 5 0,8 5 0,11 8 0,5 5 0,-4-1 0,-3 5 0,-8 0 0,-9 3 0,-38 6 0,14 0 0,-25 4 0,0 0 0,25-4 0,-32 7 0,47-11 0,-5 2 0,20-4 0,1 1 0,9 0 0,-7 2 0,-5-2 0,6 0 0,-8-4 0,7-4 0,6 0 0,-7-2 0,10 3 0,6-4 0,-1-2 0,0-18 0,4-7 0,-7-24 0,10-35 0,-3 26 0,4-20 0,0 36 0,0 25 0,0-1 0,-6 27 0,-32 9 0,-12 1 0,-11 8 0,-4 3 0,-19 2 0,27-3 0,3 2 0,-4 4 0,11 0 0,10-6 0,11-5 0,12-8 0,7-6 0,-5-14 0,6-16 0,-7-3 0,1-35 0,3 24 0,-3-16 0,-3-4 0,6 30 0,-5-14 0,1 40 0,-21 18 0,-47 29 0,17-4 0,-20 17 0,51-24 0,7 0 0,13-13 0,2-6 0,4-17 0,-9-13 0,-18-19 0,6 8 0,0 0 0,20 23 0,5 15 0,-16 23 0,0 0 0,-16 13 0,0-1 0,16-15 0,-5 4 0,17-21 0,1-1 0,-3 0 0,3-5 0,-6 1 0,-2-8 0,-14-18 0,10 6 0,-3-9 0,21 17 0,19 44 0,-16 24 0,6 14 0,-23 6 0,-6-25 0,7-24 0,0-1 0,9-25 0,36-29 0,8-6 0,5-3 0,-1-2 0,3-2 0,13-10 0,4 0 0,11 3 0,-3 6 0,15-7 0,-22 16 0,-2 7 0,-7 13 0,-12 6 0,0 3 0,1 17 0,17-3 0,-1 9 0,37-7 0,-21-3 0,-27-8 0,3 1 0,10 5 0,0 0 0,19 4 0,13 7 0,-66-9 0,-15-7 0,-34 11 0,-32 3 0,-29 5 0,-12 3 0,4-3 0,10-2 0,0-2 0,-4 2 0,-9 2 0,14-3 0,-10 2 0,-7 2 0,-2 1 0,-1 0 0,4-2 0,7-1 0,9-4 0,-10 3 0,9-4 0,4-1 0,-3 2 0,-9 1 0,0 1 0,0 0 0,0 0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41.51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1518 60 16383,'7'27'0,"-1"-1"0,-9-16 0,-1 7 0,-3-3 0,0 7 0,1-7 0,-1 3 0,0-7 0,3-1 0,17 3 0,0 0 0,15 2 0,-7-1 0,1-5 0,0 9 0,-1-8 0,-2 5 0,1-7 0,-2 0 0,3 0 0,-3 0 0,3-3 0,-4 2 0,5-5 0,3 2 0,11-3 0,6 0 0,10 4 0,0-3 0,5 7 0,2-7 0,5 7 0,6-7 0,8 3 0,14-9 0,-25 0 0,0 0 0,-15-1 0,-2 0 0,9-1 0,-5 0 0,10-2 0,-13 1 0,1-5 0,6 3 0,6-7 0,14 6 0,7-3 0,1 4 0,-3 4 0,-17 2 0,-12 4 0,-19 0 0,-17 0 0,-8 3 0,-22 14 0,-15 2 0,-34 14 0,-27-3 0,24-10 0,-6 0 0,-13 3 0,-6-1 0,17-5 0,-3-1 0,-1 0 0,2 0 0,-1 0 0,-1-1 0,-4 0 0,-1-1 0,1 0 0,9 1 0,0 1 0,2-1 0,-28 3 0,4 0 0,9 3 0,7-1 0,20-10 0,6-2 0,-19 8 0,42-10 0,21-5 0,62 2 0,3-8 0,3 2 0,8 0 0,6-3 0,4 0 0,15-4 0,7 0 0,-20 7 0,5 0 0,1 0 0,2-3 0,1-1 0,0 1 0,4 3 0,0 1 0,-2-2 0,-10-3 0,-2-2 0,-4 0 0,18 0 0,-9-2 0,-28-3 0,-8-1 0,-5 1 0,-30 1 0,-17 9 0,-10-15 0,8-3 0,-3-22 0,25-49 0,3 29 0,12-29 0,2 49 0,-10 12 0,-1 9 0,-8 6 0,-6 9 0,-5 0 0,-8 37 0,-13 0 0,-18 28 0,-25 1 0,5-25 0,-13 0 0,0-2 0,4-4 0,-1-2 0,-2 2 0,-18 6 0,-4 2 0,6-4 0,-11-3 0,11-4 0,29-7 0,9-2 0,-3 3 0,32-10 0,19-5 0,25-7 0,18-6 0,26-14 0,13-7 0,-36 10 0,1 0 0,2 2 0,3 0 0,9-1 0,4 1 0,7 1 0,1 0 0,-3 0 0,0 1 0,-2 1 0,-2 1 0,-17 4 0,-3 1 0,35-8 0,-40 12 0,-13-1 0,-25 7 0,0 0 0,7 4 0,1 0 0,16 3 0,7 9 0,16 2 0,5 9 0,1 0 0,-2-1 0,-10 0 0,-10-9 0,-14-3 0,-10-5 0,-12-2 0,-8 8 0,-8 0 0,-11 10 0,-20 11 0,-24-1 0,3-6 0,-22-9 0,51-16 0,-3 3 0,37-7 0,38-8 0,13 1 0,0-3 0,6-2 0,5 0 0,2 1 0,11 0 0,1 2 0,4 0 0,-1 0 0,-3 3 0,-3 2 0,-9 1 0,-3 0 0,31-7 0,-32 1 0,-28 2 0,-15 0 0,-7-2 0,1-9 0,4-5 0,0-3 0,0 0 0,2 9 0,-9 3 0,-1 5 0,-15 0 0,3 2 0,-9-3 0,11 4 0,-3 0 0,2 0 0,-5 2 0,-8 2 0,-15 2 0,-40 8 0,15-3 0,-25 8 0,24-1 0,25-6 0,0 3 0,28-8 0,3 2 0,33-23 0,2-1 0,42-19 0,12-4 0,5 0 0,-36 21 0,-1 0 0,36-19 0,-4 2 0,-15 7 0,-36 15 0,-1 0 0,-27 12 0,8 2 0,0-2 0,9-2 0,5 1 0,-4 0 0,3 0 0,-11 3 0,1 4 0,-8 3 0,2 6 0,0 1 0,-2 0 0,4 1 0,-4-4 0,2 2 0,0-3 0,-2 0 0,7 6 0,-6-5 0,6 5 0,-4-6 0,4 4 0,-4-3 0,6 2 0,-5-2 0,6 0 0,9 0 0,-6-1 0,11-2 0,2 2 0,-12-5 0,4 2 0,-12-3 0,-6 0 0,4-3 0,-1 3 0,2-3 0,0 3 0,0 3 0,-3-3 0,6 9 0,-4-5 0,5 5 0,-3-2 0,0 0 0,3 2 0,1 1 0,-4-1 0,2 1 0,1-1 0,-5-2 0,5 2 0,-5 0 0,-3-2 0,4 2 0,-6-3 0,6 6 0,-4-1 0,4 1 0,-3 10 0,6-5 0,3 11 0,7-3 0,-6-6 0,-3-4 0,-4-3 0,-6-5 0,3 2 0,0-1 0,-2-3 0,4 5 0,-4-6 0,1 8 0,-2-6 0,4 10 0,-3-8 0,3 8 0,-4-6 0,4 6 0,-3-6 0,4 5 0,-4-8 0,2 1 0,-1 1 0,-1-2 0,2 1 0,-1 1 0,-1 1 0,2-1 0,-6 8 0,0-9 0,-3 13 0,0-10 0,0 1 0,-6 3 0,-1-4 0,-6 5 0,-11 4 0,-1-1 0,-5-1 0,-11-2 0,16-8 0,-10 3 0,0-1 0,10-2 0,-16 6 0,18-10 0,-4 6 0,-4-6 0,3 0 0,-18 2 0,17-5 0,-16-1 0,25-4 0,-10 0 0,-1 1 0,2 3 0,-12 0 0,-17 0 0,-17 4 0,-3-3 0,7 4 0,26-5 0,17 0 0,-6 0 0,16 0 0,-5 0 0,-8-4 0,-16 4 0,-21 3 0,14-1 0,1 9 0,-1 0 0,17-2 0,-30 5 0,33-6 0,-24 2 0,24-1 0,-9 4 0,24-8 0,3 4 0,13-11 0,7-24 0,4 7 0,10-21 0,20 7 0,2 5 0,36-15 0,-15 13 0,0 5 0,-7 4 0,-16 9 0,0 1 0,-2-3 0,-13 6 0,22-5 0,18 0 0,-2 0 0,5 1 0,-25 5 0,-24 0 0,1 3 0,-15 1 0,6 0 0,7-3 0,2-2 0,5-4 0,-6 4 0,-4 2 0,-5 1 0,1-2 0,-5-2 0,-4-3 0,-7 2 0,-5 1 0,-32-6 0,-12 1 0,-18-5 0,-20-4 0,2 2 0,23 4 0,2 2 0,-10-1 0,2 1 0,-13-3 0,-5 0 0,-3 1 0,6 0 0,8 3 0,-21-2 0,8 3 0,-4-1 0,21 3 0,-7-1 0,0 1 0,5 0 0,11 3 0,-20-1 0,15 2 0,-24-7 0,60 4 0,27 3 0,-13 3 0,-1 1 0,0 3 0,0 3 0,-3 1 0,2 3 0,-14 3 0,6 1 0,-17 7 0,2-1 0,-30 6 0,-2-1 0,-13 0 0,25-6 0,2-1 0,28-4 0,-3 1 0,-12 1 0,23-8 0,-42 2 0,4-7 0,2 3 0,-20-2 0,33 6 0,-9-3 0,13 3 0,21-3 0,1-1 0,4-3 0,2 0 0,-15-3 0,4 2 0,0 1 0,6 6 0,15-2 0,0 4 0,8-5 0,31 6 0,27-5 0,36 1 0,-36-1 0,2 0 0,1 2 0,2 2 0,1 5 0,2 1 0,5 1 0,0-1 0,3 2 0,2 1 0,9 0 0,-1-1 0,-15-2 0,0-1 0,22 2 0,-1-1 0,-26-2 0,-1 0 0,8-1 0,-2 1 0,24 9 0,-24-2 0,-9-4 0,-8-3 0,20 3 0,-4-3 0,18 8 0,-6 1 0,-8-1 0,-17-5 0,2-4 0,4 0 0,25 6 0,12 1 0,-5 2 0,-8-4 0,-30-7 0,-12-3 0,-20-6 0,-4 0 0,-2-3 0,9-1 0,11-6 0,15-5 0,-2-4 0,-15-5 0,-25 0 0,-24-7 0,-5-12 0,-16-1 0,8 3 0,-9 9 0,1 7 0,-5-4 0,-14-10 0,12 12 0,-9 1 0,-33-6 0,-7 2 0,9 4 0,-2 3 0,15 8 0,-4 1 0,6 3 0,-2 1 0,3 3 0,-23 0 0,3 2 0,36 4 0,1 0 0,-13-1 0,4 3 0,2 10 0,-22 2 0,27-4 0,-5 0 0,-20-1 0,-6-2 0,18-3 0,-2-1 0,-1-2 0,-1-1 0,-2-1 0,2-1 0,3-1 0,0-1 0,4 2 0,-15 1 0,6 1 0,18 0 0,5 2 0,-24 11 0,9-1 0,-10-2 0,21 0 0,-1 1 0,-35 4 0,40-6 0,2 0 0,-8 0 0,6-5 0,-1-3 0,-1 0 0,8 0 0,13 0 0,13 0 0,-3-3 0,-11-1 0,-11 0 0,-1-6 0,10 6 0,11-6 0,6 1 0,2 0 0,0-1 0,1-2 0,5 8 0,-1-7 0,4 7 0,-7-10 0,-3 3 0,-6-8 0,-4 5 0,-3-2 0,3 2 0,-4 4 0,2-6 0,5 8 0,-8-7 0,10 8 0,5-3 0,5 7 0,9 0 0,-9-2 0,-4-3 0,-24-8 0,6 4 0,-4-4 0,18 12 0,11-2 0,3 4 0,-26-10 0,-30-17 0,7 8 0,-1 0 0,-13-10 0,1 5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4.64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24575,'6'3'0,"0"0"0,0 3 0,0 0 0,3 0 0,-2-2 0,2 1 0,-3-1 0,3 2 0,-2 0 0,5 1 0,-5-1 0,6 0 0,-6 0 0,2 1 0,-3-1 0,3-3 0,-2 2 0,2-4 0,4 5 0,-5-5 0,5 2 0,-4-3 0,-2 0 0,2 0 0,-3-3 0,0 0 0,0-3 0,0-1 0,-3 4 0,0 0 0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54.602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3734 1537 16383,'-31'44'0,"0"4"0,6-1 0,-6 6 0,-6 7 0,-11-3 0,-18 8 0,-7-3 0,25-29 0,-1-1 0,2-2 0,0 0 0,-5 1 0,1-3 0,-26 14 0,15-9 0,30-17 0,14-6 0,35-33 0,-2-4 0,22-20 0,-2 0 0,-5 13 0,9-1 0,-11 7 0,3 4 0,-7 5 0,2 0 0,-5 8 0,1 0 0,-4 7 0,-5 1 0,-4 3 0,-5 3 0,-15 18 0,-18 13 0,-17 19 0,-24 8 0,-9 0 0,36-28 0,0-2 0,-40 22 0,3-8 0,23-17 0,9-10 0,21-7 0,19-7 0,5-1 0,20-3 0,18-13 0,35-15 0,-21 2 0,3-4 0,15-3 0,4-2 0,10-13 0,2 0 0,6 6 0,0 2 0,-14 2 0,-3 1 0,-10 7 0,-7 3 0,-3-3 0,-29 8 0,-31 16 0,-27 17 0,-27 13 0,17-6 0,-3 1 0,-7 4 0,-2 3 0,-5 2 0,-2 1 0,-6 2 0,-3-1 0,-6 3 0,-5-4 0,-10-7 0,-3-5 0,1 0 0,0-3 0,8-9 0,4-3 0,20 3 0,6 0 0,-22 0 0,38-1 0,24 0 0,12-1 0,24 1 0,7 3 0,18-7 0,15-10 0,8-15 0,13-15 0,1-5 0,-12 5 0,-16 4 0,-24 19 0,-27 17 0,-25 16 0,-17 14 0,-28 19 0,-5-7 0,-9 8 0,-1-11 0,17-1 0,2-1 0,15-7 0,17-8 0,16-12 0,18-7 0,22-17 0,9-10 0,38-23 0,-22 14 0,4 0 0,12-4 0,5 2 0,6 1 0,4 0 0,13-6 0,-4 3 0,-32 16 0,-4 0 0,1-2 0,-11 0 0,-27 8 0,-18 6 0,-12 5 0,-17 9 0,-22 14 0,-18 11 0,-14 10 0,40-17 0,-1 0 0,-2-2 0,-1 1 0,-9 8 0,-2 1 0,-4-1 0,1 0 0,-3 3 0,2 0 0,8-5 0,2 0 0,-32 13 0,32-14 0,13-10 0,24-7 0,13-6 0,24-8 0,16-14 0,26-16 0,16-16 0,-33 21 0,1-1 0,6-1 0,2 2 0,-3 4 0,2 1 0,12-3 0,-2 4 0,11 0 0,-7-2 0,-59 22 0,-18 0 0,-12 6 0,-54 23 0,9-3 0,15 1 0,-9 4 0,-16 2 0,-11 1 0,4-3 0,-5 2 0,-3-1 0,21-6 0,-8 3 0,-1-2 0,5-5 0,-3-5 0,2-5 0,7 0 0,-1 4 0,5-2 0,-7-5 0,11-1 0,28-1 0,27-4 0,7 0 0,32-12 0,23-26 0,-4 13 0,12-4 0,12-8 0,11-5 0,0 4 0,-8 10 0,1 3 0,2 0 0,-9 1 0,3-1 0,-1 2 0,-2 3 0,6 4 0,-2 4 0,-9 2 0,-9 1 0,-6 1 0,36-4 0,-81 5 0,-14 4 0,-21 4 0,-30 14 0,-9 6 0,15-6 0,-2 2 0,-6 4 0,-6 3 0,4-2 0,-3 2 0,4-1 0,0 0 0,2-1 0,-29 13 0,28-12 0,28-7 0,17-6 0,12-6 0,42-30 0,16-10 0,-4-2 0,6-3 0,7 1 0,4 1 0,8-3 0,5 2 0,13 0 0,-4 5 0,-32 14 0,-4 3 0,1 0 0,-14 6 0,-34 12 0,-35 17 0,-18 13 0,-30 15 0,13-9 0,-12 6 0,3-4 0,-5-1 0,-3-1 0,-3 2 0,-9 4 0,3-5 0,13-11 0,1-3 0,7-2 0,0-1 0,3-1 0,-8 3 0,15-3 0,39-8 0,20-7 0,20-4 0,26-18 0,7-3 0,17 4 0,-8-5 0,3 2 0,-11 15 0,-5 4 0,12 1 0,15 4 0,-57 8 0,-13-7 0,-22 15 0,-3-3 0,-19 23 0,-5 6 0,-28 14 0,8-26 0,-8-3 0,3-5 0,-3-4 0,-19-1 0,-6-6 0,24-10 0,-3-4 0,5-1 0,-10-2 0,1-3 0,7 0 0,-2-1 0,11 0 0,-7-2 0,5-4 0,70 15 0,0 0 0,7 1 0,15-13 0,51-19 0,0 1 0,-24 9 0,4 0 0,13 0 0,-1 4 0,16-5 0,-30 8 0,-3 1 0,-4 6 0,-21 7 0,2 1 0,-17 2 0,-8 1 0,-6-4 0,-12 6 0,0 2 0,-13 11 0,-52 35 0,8-18 0,4-6 0,-10-4 0,-19-14 0,-2-7 0,17-1 0,0-3 0,11-3 0,-3-3 0,6-3 0,-4-5 0,9-3 0,-10-4 0,19 1 0,52 13 0,12-4 0,6-5 0,29-9 0,9 0 0,35-8 0,-15 7 0,6 3 0,8 12 0,-3 3 0,-27-1 0,1 0 0,24 2 0,3 0 0,-13 0 0,-2 0 0,-10 1 0,-2-1 0,-3 3 0,-8 0 0,-8 3 0,-45 4 0,-19 8 0,-23 16 0,5-4 0,-12 5 0,22-14 0,17-7 0,2-2 0,13-6 0,13 2 0,13-8 0,30-11 0,11-5 0,-7 5 0,4-1 0,-1-3 0,5-1 0,3 0 0,8 3 0,4 2 0,-5 1 0,9-1 0,-1 0 0,-16 3 0,2 0 0,-3 0 0,9-2 0,-4 0 0,-4-3 0,-3 0 0,-8 2 0,-2-2 0,-3-3 0,-7 1 0,-9-1 0,8-12 0,-8 5 0,5-7 0,15 1 0,-17 5 0,9 8 0,8-12 0,-2-8 0,-2 0 0,-26-3 0,-10-4 0,-12 15 0,8-18 0,-2 9 0,13-17 0,14-22 0,-7 18 0,24-14 0,-7 23 0,4 0 0,17-12 0,-31 27 0,20-18 0,-25 12 0,-5 10 0,-11-2 0,-17 18 0,-1 8 0,-10 29 0,6 5 0,-6 14 0,7-17 0,4-28 0,4-34 0,-3-12 0,2 4 0,-2-4 0,-12-41 0,5 10 0,-13 4 0,4 50 0,-7 7 0,1 24 0,-20 27 0,0 13 0,0-1 0,8-1 0,21-26 0,3-7 0,1-42 0,-1-5 0,-1-13 0,-2-7 0,-6 6 0,-3-1 0,-3-11 0,-3 0 0,-1 15 0,-5 3 0,-13-1 0,-3 7 0,-18-5 0,0 21 0,-1 7 0,10 9 0,-33 22 0,69 9 0,-7 31 0,21-17 0,7 23 0,2-29 0,8 8 0,-6-22 0,9-14 0,-8-11 0,2-41 0,-28-25 0,0-9 0,-8 21 0,-5 3 0,-11-9 0,-28 3 0,17 71 0,16 30 0,4 16 0,9 20 0,6 8 0,-2-5 0,6 2 0,11 15 0,9-5 0,11-1 0,7-9 0,-2-46 0,12-37 0,5-9 0,-2-4 0,0 1 0,-26 13 0,1 0 0,32 1 0,-17 1 0,44-3 0,-50 4 0,6 1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58.675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0 827 16383,'34'7'0,"-1"1"0,-2-1 0,-1-2 0,1-2 0,-1-3 0,-3 3 0,-2-2 0,-7 2 0,-4-3 0,-5 0 0,-3 0 0,0 0 0,0 0 0,0 0 0,7 3 0,2 1 0,6 3 0,4 1 0,2 2 0,8 6 0,6 5 0,11 5 0,3 5 0,4 1 0,-5 0 0,0 4 0,-7-10 0,-8-4 0,-13-7 0,-12-9 0,-2-2 0,-5-1 0,4-3 0,3-4 0,4-7 0,9-5 0,5-8 0,10-1 0,0 0 0,8 3 0,-12 3 0,2 6 0,-11-1 0,-10 9 0,-3 2 0,-7 9 0,5 9 0,5 3 0,3 1 0,4 0 0,1-4 0,13-3 0,13 0 0,20-7 0,-21-5 0,3-1 0,-3-1 0,0-2 0,3-1 0,-2-1 0,17-7 0,-23 4 0,-25-1 0,-8 3 0,-8 1 0,-6 2 0,9 9 0,21-20 0,17-4 0,33-32 0,-35 22 0,1 0 0,2-4 0,2 1 0,2 1 0,-1 1 0,37-17 0,-14 8 0,-24 17 0,-22 9 0,-21 7 0,-55 39 0,-2-7 0,2 2 0,-4-1 0,-34 4 0,1-2 0,13-10 0,18-5 0,21-6 0,16-4 0,13-4 0,26-17 0,4 2 0,27-21 0,-4 5 0,-1-1 0,-9 7 0,-13 9 0,-15 7 0,-8 5 0,-44 6 0,-20 4 0,9-1 0,-3 0 0,4 0 0,0 1 0,-48 4 0,36-4 0,22-2 0,24-4 0,16-3 0,34-15 0,19-7 0,-3 4 0,9 0 0,31 2 0,3 4 0,-30 0 0,-1 2 0,15 5 0,-10 2 0,-33 1 0,-25 1 0,-53 22 0,8-5 0,-38 10 0,17-10 0,5-4 0,9-1 0,16-1 0,18 0 0,10-4 0,24-8 0,29 0 0,13-1 0,-3-1 0,4-2 0,0 1 0,5-2 0,0 1 0,29-1 0,-8 0 0,-32 1 0,-5-1 0,2 2 0,-11 3 0,-29 5 0,-21 3 0,-12 9 0,-8 8 0,-9 8 0,12-1 0,0 10 0,13-13 0,6-1 0,14-14 0,6-9 0,20-9 0,22-25 0,-3 0 0,5-12 0,-24 16 0,-16 4 0,-6 7 0,-6 5 0,-15 18 0,-10 10 0,-14 11 0,-38 20 0,16-16 0,-13 12 0,32-22 0,22-7 0,18-10 0,31-16 0,15-3 0,8-1 0,-8 0 0,3 1 0,21-7 0,6 0 0,3 4 0,-5 1 0,11-4 0,-33 9 0,-15 4 0,-39 9 0,-42 8 0,-51 9 0,31-6 0,-4 1 0,-23 6 0,2 2 0,26-6 0,4 1 0,-45 18 0,66-13 0,24-18 0,33-9 0,37-21 0,14 12 0,21 0 0,-9 1 0,-22-1 0,1 2 0,17 1 0,9 1 0,-27 5 0,-41 7 0,-41 18 0,-44 9 0,-25 9 0,-12 0 0,2-5 0,20-1 0,17-3 0,26-9 0,11-3 0,17-10 0,22-9 0,42-12 0,-5 3 0,11-2 0,0 0 0,21-7 0,3-1 0,-10 5 0,5 0 0,-8 1 0,-5-1 0,-9 2 0,19-5 0,-63 13 0,-43 6 0,-26 3 0,-53 4 0,20-3 0,24 0 0,1-2 0,-17-8 0,7-9 0,7-9 0,4-5 0,-4-20 0,1 2 0,-5-26 0,3 14 0,4-2 0,-5 11 0,18 24 0,-4 9 0,16 24 0,-5 9 0,-3 11 0,-4 2 0,3 8 0,6-1 0,5-4 0,12-3 0,2-8 0,7-4 0,3-5 0,4-5 0,10-5 0,30-4 0,42-8 0,-26 4 0,12-3 0,-64 8 0,-12 5 0,-20 11 0,-22 7 0,-22 9 0,13-14 0,-2-3 0,-33 5 0,39-9 0,3-1 0,-4 1 0,31-5 0,20-6 0,12-4 0,4-6 0,-37 11 0,-69 9 0,44-3 0,-3 1 0,-25 6 0,1 1 0,21-3 0,5 0 0,-41 8 0,45-3 0,21-12 0,37-13 0,8-9 0,11-8 0,-5 6 0,-6 7 0,-14 7 0,-20 6 0,-32 4 0,-35 5 0,-12 1 0,21-1 0,-1 0 0,8 0 0,-4 1 0,7 1 0,-3 4 0,12 0 0,7 4 0,5 3 0,40-13 0,6 0 0,-3 10 0,3-1 0,-3 41 0,0-14 0,-3 46 0,-2-37 0,-2 9 0,-1-25 0,1-7 0,5-12 0,10-8 0,31-26 0,17-3 0,9-4 0,2-3 0,5 1 0,-7 5 0,6 0 0,3 2 0,16-1 0,4 2 0,-8 3 0,-2 1 0,-3 2 0,22-2 0,-17 3 0,-48 4 0,-32 7 0,-8 11 0,-4-5 0,6 7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02.825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108 247 16383,'-18'29'0,"4"0"0,3 2 0,3-1 0,0 10 0,0-7 0,0 12 0,0-9 0,0 0 0,0 3 0,3-7 0,2 3 0,3-12 0,0-5 0,2-12 0,14-14 0,4-9 0,13-12 0,0-9 0,10-1 0,3-2 0,9 0 0,6 4 0,-5-4 0,-5 4 0,-13 3 0,-15 13 0,-9 8 0,-10 12 0,-16 19 0,-9 4 0,-11 17 0,0-7 0,2 1 0,6-1 0,9-12 0,8-3 0,28-30 0,22-11 0,22-25 0,10-8 0,-5 2 0,7-6 0,-14 21 0,-5-3 0,-22 26 0,-16 5 0,-7 9 0,-39 32 0,7-7 0,-38 31 0,17-19 0,-4 1 0,11-6 0,13-13 0,15-8 0,51-25 0,-2 5 0,9-1 0,6-2 0,8-1 0,4 3 0,-1 5 0,4 3 0,4 0 0,2 1 0,15-2 0,4 0 0,2 1 0,0 2 0,-17 2 0,1 3 0,1 0 0,-1 1 0,-2-2 0,15 0 0,0-1 0,-3 0 0,-4 1 0,9 2 0,-4 0 0,-6-1 0,12-2 0,-11 0 0,-27 0 0,-6 0 0,17 0 0,-40 0 0,-19 0 0,-3-7 0,2 0 0,10-8 0,11-5 0,7 3 0,14-9 0,-4 8 0,4-4 0,1 0 0,-5 0 0,-1-1 0,-11 3 0,-10 8 0,-12 2 0,-6 3 0,-12 3 0,-54 22 0,-18-3 0,5-1 0,-7 0 0,3-2 0,-3-1 0,-10-2 0,-1 1 0,-5 5 0,-1 1 0,-5 0 0,0 2 0,29-4 0,-1 2 0,1-1 0,-26 5 0,3 0 0,3-1 0,7-2 0,-9 1 0,28-16 0,68-18 0,10-4 0,32-20 0,31-8 0,-20 21 0,8 1 0,16-4 0,5 5 0,6 6 0,0 4 0,-7-1 0,-4 3 0,-18 6 0,-8 1 0,7-5 0,-51 7 0,-35 12 0,-43 4 0,10-2 0,-8 1 0,-18 1 0,-7 0 0,15 1 0,-4 1 0,-1 0 0,-8-1 0,-2 0 0,-1 0 0,-3 0 0,0 0 0,1-1 0,5-1 0,2-1 0,1-3 0,5-3 0,1-2 0,6 0 0,-9 1 0,7 0 0,5 1 0,17-8 0,36-13 0,36-6 0,19 2 0,8 2 0,44-9 0,-8 0 0,-25 18 0,-43 4 0,-26 11 0,-38 4 0,-29 2 0,-5 0 0,-5 0 0,8-2 0,9 0 0,40-1 0,27-8 0,19-9 0,25-9 0,46 1 0,11 1 0,-48 4 0,0 2 0,49-2 0,-10 0 0,-46 1 0,-23 6 0,-18 2 0,-2 4 0,13-2 0,12 0 0,49-7 0,-12 7 0,18-3 0,-19 8 0,8 6 0,15 10 0,-34-6 0,3 0 0,6 3 0,2 0 0,0-1 0,-1 1 0,-6 0 0,-2-2 0,33 11 0,-38-8 0,-20-7 0,-17-7 0,-6-4 0,0-3 0,4-4 0,5-5 0,0 4 0,0-4 0,-3 6 0,-5 0 0,8 3 0,17-4 0,8 7 0,27-4 0,5 4 0,7 0 0,-25-2 0,-1 0 0,14 1 0,4-6 0,-41 6 0,-15-2 0,-5 1 0,-5 1 0,-1-2 0,2 6 0,12 8 0,2 6 0,47 33 0,-27-23 0,25 15 0,-25-28 0,-18-9 0,2-1 0,-29-18 0,-6-2 0,-9-11 0,-30-12 0,7 11 0,-24-5 0,-22 13 0,42 14 0,-19-1 0,53 9 0,13 2 0,7 2 0,16 5 0,14-2 0,1 5 0,3-2 0,-30-1 0,-11 2 0,-38 4 0,-13 10 0,15-10 0,6 0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05.103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1235 0 16383,'-77'18'0,"-9"-6"0,-8-3 0,2-8 0,2 3 0,-10-4 0,49 2 0,0 1 0,0-1 0,1 2 0,-29 5 0,25 0 0,22-2 0,14 0 0,9-3 0,3 1 0,-8 6 0,6-6 0,-6 8 0,8-10 0,0 3 0,0 0 0,0 0 0,-8 8 0,3-6 0,-10 9 0,10-10 0,-5 3 0,9-4 0,-3 1 0,4-1 0,-7 0 0,-1 1 0,-8-3 0,1-1 0,-1-3 0,4 0 0,4 0 0,5 0 0,3 0 0,40-13 0,27 0 0,-7 2 0,5 1 0,10 1 0,3 1 0,3 2 0,1 0 0,7 0 0,1 0 0,-3 4 0,0 3 0,3 0 0,-1 4 0,-10 3 0,-3 2 0,-2 1 0,-4 1 0,-12 0 0,-3 1 0,41 13 0,-12 3 0,-1 0 0,-11-2 0,3 1 0,-16-2 0,-5-7 0,-8 0 0,0-10 0,31 14 0,5-11 0,20 5 0,-23-12 0,-15-5 0,-21-3 0,-11-1 0,-12-3 0,-5-2 0,-2-1 0,0-7 0,3-1 0,5-4 0,4-1 0,3 4 0,1-3 0,-6 10 0,-5-1 0,-6 6 0,-12 1 0,-9-5 0,-29-2 0,-41-1 0,16 8 0,-9 2 0,13 0 0,-4 0 0,-3 0 0,-17 2 0,-6-1 0,-1-1 0,21-2 0,0-2 0,-3 0 0,-3 0 0,-3 1 0,-6 1 0,-2 0 0,2-1 0,8 0 0,-18-3 0,8-2 0,-2 2 0,-10 0 0,-1 1 0,21 2 0,3 1 0,65-2 0,58 3 0,9 0 0,10 0 0,24-1 0,11-1 0,-11 0 0,6-1 0,3 1 0,-13 3 0,2 2 0,2 0 0,0 0 0,5-2 0,0-1 0,1 1 0,0 2 0,5 2 0,1 2 0,0 1 0,-3-1 0,-11 0 0,-1 0 0,-2 0 0,-1 1 0,22 1 0,-3 2 0,-4-1 0,-20 0 0,-2-1 0,-5 1 0,15 1 0,-8 0 0,21 3 0,-49-3 0,-37-3 0,-49 8 0,0 4 0,-20 6 0,24-2 0,14-5 0,8 0 0,8-5 0,6-3 0,11-6 0,-48 28 0,0 9 0,-37 30 0,34-32 0,5-2 0,5 4 0,-1-10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2.743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0 579 16383,'29'0'0,"5"0"0,2 0 0,4-3 0,6-2 0,12 0 0,15-3 0,5 2 0,-5 1 0,-19-3 0,-14 7 0,-14-5 0,-4 2 0,-2 0 0,-9-2 0,5 2 0,-6-2 0,7 2 0,5-2 0,0 2 0,8-4 0,-4 1 0,5-1 0,0 0 0,-1 1 0,1-1 0,-1 0 0,1 1 0,-1-1 0,-3 0 0,12-2 0,-10-2 0,11 0 0,-10 1 0,1 3 0,-5 1 0,4-1 0,-8 1 0,8-1 0,-4 1 0,5-1 0,-1 1 0,14-1 0,-10 0 0,11 4 0,-15 1 0,5 3 0,1 0 0,10 3 0,1 2 0,0 3 0,-2 1 0,-4 2 0,-5 2 0,4 3 0,-9-1 0,4 1 0,-4-4 0,13 2 0,-10-6 0,10 3 0,-13-3 0,-5-1 0,0 1 0,-5-1 0,0 0 0,5 0 0,0 1 0,5-1 0,-1 1 0,5 0 0,-3-4 0,26 3 0,-13-6 0,20-1 0,-7-5 0,6-5 0,-4 1 0,3-4 0,-16 4 0,-1-3 0,-5 4 0,8-4 0,-14 4 0,4-3 0,-18 4 0,1-1 0,-8 2 0,-1-1 0,-7 1 0,0 0 0,-3 0 0,0 0 0,-3-1 0,0 1 0,0 0 0,-3 0 0,0 0 0,-3 0 0,-13-7 0,-1 5 0,-13-9 0,-18 7 0,-19-3 0,14 8 0,-5 0 0,-14-4 0,-4 0 0,-8 1 0,-7 1 0,4-1 0,-6-1 0,4 1 0,24 3 0,3 0 0,-3 1 0,-15-1 0,-3 1 0,7 0 0,6 1 0,5 1 0,2-1 0,1 1 0,7 1 0,0 0 0,-2 1 0,-1 0 0,2 3 0,2 1 0,2 1 0,1 0 0,0 1 0,2-1 0,-34 5 0,3 4 0,17-4 0,12 3 0,14-5 0,13-4 0,8 2 0,6-2 0,7-1 0,71-9 0,29-13 0,-18 10 0,7 0 0,0-3 0,1 0 0,-2 4 0,-5 1 0,21-4 0,-23 2 0,-64 3 0,-12 5 0,-40-2 0,-51 9 0,13 3 0,-11 2 0,2-2 0,-7 1 0,3-1 0,22 1 0,3 0 0,0-1 0,-10-1 0,-1 0 0,10-1 0,9 0 0,10 0 0,-5-1 0,12 4 0,42-9 0,3-1 0,7-14 0,33-23 0,31-11 0,-17 18 0,10 1 0,5 7 0,7 2 0,-5 3 0,-5-1 0,-2 3 0,23-4 0,-13 5 0,-44 9 0,-41 6 0,-17 11 0,-33 8 0,3 6 0,-17 4 0,32-9 0,0-3 0,23-5 0,7-9 0,4 1 0,4-5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5.422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0 16383,'35'27'0,"4"2"0,2-8 0,6 4 0,16 7 0,3 1 0,13 11 0,-1-4 0,-3 4 0,1-5 0,-7-1 0,7-3 0,-14-3 0,-4-13 0,-12-3 0,-10-8 0,-1 0 0,-4-1 0,4 1 0,-4 3 0,4-2 0,-4 2 0,0-4 0,9 1 0,2 0 0,15 1 0,2 0 0,39 4 0,-30-6 0,-16-3 0,-1 0 0,3-4 0,9-4 0,-20 0 0,-3-1 0,-10 2 0,-3-1 0,2 4 0,-2-4 0,3 4 0,10 0 0,-2 0 0,41-4 0,-25 3 0,26-3 0,-33 4 0,-6-3 0,-10-1 0,-5-4 0,-5 1 0,5 0 0,-4-1 0,7 1 0,2-1 0,34-4 0,-7 2 0,29-3 0,-15 8 0,18 1 0,-40 8 0,1 2 0,7-3 0,0 1 0,0 4 0,0 0 0,-1-3 0,0 1 0,-3 4 0,-1 0 0,-2-2 0,-2 1 0,1 6 0,-1 1 0,42 5 0,-5-1 0,-14-2 0,-9-8 0,-21 2 0,-6-4 0,-1-1 0,-11-3 0,3-1 0,-10-3 0,-7 0 0,0-3 0,-4 3 0,-3-6 0,2 6 0,-1-3 0,4-3 0,-1 2 0,5-5 0,-5 3 0,5-1 0,2 1 0,4-1 0,-1 0 0,-3 3 0,-5 1 0,-5 0 0,-55 7 0,4-1 0,-3-1 0,-3 1 0,-39 6 0,39-6 0,-1 0 0,-4 1 0,0-2 0,-4-1 0,0-2 0,0 1 0,1-1 0,2 0 0,2 2 0,5 0 0,3 3 0,-34 12 0,32-6 0,12 4 0,17-7 0,1 0 0,-1 0 0,1 0 0,-1 4 0,-8 1 0,2-1 0,-8 8 0,5-9 0,0 5 0,4-8 0,2 0 0,3 0 0,4-3 0,5 0 0,0-2 0,-1-1 0,-17-4 0,6 1 0,-3-5 0,15 7 0,7 0 0,33-2 0,-8 1 0,29-5 0,1 5 0,-5-3 0,17 4 0,19 0 0,-21-3 0,21-2 0,-28-4 0,-5 1 0,4-1 0,-4 1 0,10-1 0,-4 0 0,10 0 0,1 4 0,8 1 0,-1 4 0,5 0 0,-16 0 0,-6 0 0,-5-4 0,-23 1 0,8-5 0,-20 4 0,6-2 0,-6 2 0,7-3 0,-3 0 0,3 0 0,1 0 0,-1-4 0,4 3 0,-2-5 0,2 1 0,6-5 0,-14 2 0,6 1 0,-17 2 0,0 5 0,1-6 0,-1 6 0,-2-2 0,1 3 0,-14 3 0,-4 3 0,-14 1 0,-31 10 0,11-6 0,-34 8 0,1-3 0,21-7 0,-7-1 0,-18 2 0,-7-3 0,5-5 0,-5-2 0,9 1 0,6 4 0,6-1 0,-7-6 0,1 1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9.188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1861 154 16383,'-61'-3'0,"-1"1"0,7 1 0,1 0 0,-46-4 0,28 5 0,14 0 0,21 0 0,10 0 0,10 0 0,7 0 0,1 0 0,46 2 0,30 2 0,-8 6 0,8 2 0,8-1 0,0-4 0,7 0 0,7-1 0,3 0 0,2 0 0,-10 1 0,2-1 0,3 1 0,3-1 0,1 1 0,2 0 0,1 0 0,-10-1 0,3-1 0,1 1 0,2 0 0,0 0 0,1 0 0,1 0 0,-1 1 0,1 0 0,2 1 0,2 1 0,-1-1 0,2 1 0,-1 0 0,1 1 0,0 0 0,0 0 0,0 1 0,-6-1 0,0 1 0,0 0 0,1 1 0,0-1 0,0 1 0,0 0 0,-2 0 0,0 0 0,-1 0 0,2 0 0,0 0 0,-1 1 0,-1-1 0,0 0 0,-1 1 0,-1-1 0,-1 0 0,-1 0 0,15 3 0,0 0 0,-1 0 0,-1 0 0,-3-1 0,-2-1 0,-4-2 0,13-1 0,-2-3 0,-4 0 0,-5-1 0,-6 0 0,16 2 0,-9 0 0,-13-3 0,-20-4 0,-13-3 0,-13-5 0,-42 3 0,-19-4 0,-23 0 0,-17-1 0,-32-7 0,47 10 0,-1 0 0,-12-2 0,-3 0 0,-2-1 0,-3 1 0,-20 0 0,-4 1 0,25 1 0,0 0 0,-3-1 0,-9 0 0,-3 0 0,-1 0 0,14 1 0,-1 0 0,-2 0 0,-2 0 0,-9 0 0,-3 0 0,-1 0 0,-2-1 0,11-1 0,-1-1 0,-1-1 0,-2 2 0,-1 1 0,6 3 0,0 2 0,-2 1 0,-1 0 0,-4-2 0,-3-1 0,0-2 0,-4-2 0,-5-2 0,-1 0 0,-1 0 0,2 0 0,3 2 0,5 1 0,-5 1 0,5 2 0,2 0 0,1 1 0,-1-1 0,-3-2 0,2-1 0,-6-1 0,-1-2 0,1 1 0,4-1 0,6 1 0,11 1 0,-22-2 0,14 1 0,9 0 0,1-1 0,13 1 0,-2-2 0,48 7 0,79 13 0,2-7 0,-3 2 0,10 0 0,7-1 0,8-1 0,-3-1 0,-15-2 0,-3-1 0,5 0 0,26 2 0,6 1 0,-6-3 0,-22-3 0,-4-1 0,-7 0 0,-1 2 0,-6 0 0,-1-1 0,-12 0 0,-26 3 0,-39-3 0,-65-4 0,7 3 0,-17 0 0,8 1 0,-12 0 0,-6-1 0,3 0 0,6-1 0,0-2 0,-1 0 0,-4 0 0,19 1 0,-3-1 0,-2-1 0,-1 1 0,-1 0 0,0 2 0,-8 1 0,-2 2 0,0 1 0,0 0 0,3-1 0,4 0 0,7-2 0,3-2 0,3 1 0,0 1 0,-1 3 0,-9 3 0,-3 2 0,1 1 0,6 1 0,12-1 0,-22-1 0,21 1 0,16 3 0,42-2 0,61-8 0,35-3 0,4 2 0,12 0 0,-20-1 0,7-1 0,8 1 0,5 4 0,-14 4 0,7 2 0,4 3 0,3 1 0,1 0 0,-2 0 0,-3-2 0,4-1 0,-3 0 0,0-1 0,0 1 0,2 1 0,3 1 0,-9 2 0,4 0 0,1 2 0,2 1 0,0 0 0,-2-1 0,-3 0 0,-4-1 0,7-1 0,-3 1 0,-1-1 0,-5-1 0,-3 0 0,-5 0 0,28 4 0,-9 0 0,-5-2 0,-11-2 0,-4-1 0,-24-2 0,-31-1 0,-42-8 0,-35-2 0,-9 1 0,-13-1 0,0 1 0,-7 0 0,-4 1 0,10 0 0,-3 0 0,-2 0 0,-1 0 0,-7-2 0,-3 1 0,1-2 0,0 0 0,4 0 0,0-1 0,1 0 0,2-1 0,8-1 0,3 0 0,0 0 0,1 0 0,-1 3 0,1 0 0,0 1 0,1 0 0,-17-2 0,2 1 0,0 2 0,-2 6 0,1 2 0,4 0 0,16-3 0,3 1 0,4-1 0,-17 3 0,10 1 0,-2-1 0,39-2 0,25 2 0,40-8 0,19-4 0,18-2 0,-4 5 0,14 0 0,8 1 0,1 1 0,-4 1 0,11 2 0,-2 1 0,2 1 0,7 0 0,-12 0 0,7-1 0,3 0 0,1 1 0,-2 1 0,-5 1 0,3 3 0,-1 2 0,-3 2 0,-5-2 0,-6 0 0,7-1 0,-8-1 0,-3 0 0,42 2 0,-51 0 0,-116-3 0,-56 1 0,-2-3 0,19-2 0,-1-1 0,-8-1 0,11-1 0,-5 1 0,-5-2 0,-2 1 0,-1-1 0,4 0 0,-3-1 0,-2 0 0,0 0 0,2 0 0,3 2 0,-3-1 0,3 2 0,1 0 0,2 0 0,-2 0 0,0 1 0,-2-1 0,1 1 0,4 0 0,9 3 0,-9 2 0,7 3 0,21-2 0,14-2 0,35-4 0,24 4 0,35-8 0,3 0 0,12-2 0,0-3 0,8-2 0,13 2 0,-5 6 0,12 2 0,10 2 0,5 2 0,2 0 0,-1 1 0,-5 1 0,-5 0 0,-3 1 0,-1 1 0,2 0 0,2 1 0,5 0 0,7 1 0,-24-3 0,6 0 0,4 1 0,4-1 0,2 1 0,2 0 0,1 0 0,-1 0 0,-2 1 0,-3-1 0,-3 1 0,-5 0 0,-5 1 0,21 3 0,-6 1 0,-5 1 0,-3-1 0,-2 1 0,1-2 0,3 0 0,5-2 0,5 0 0,2-1 0,-3 0 0,-7-2 0,-11 0 0,-16-1 0,24 0 0,-46 1 0,-58-1 0,-53-4 0,-39-6 0,40 2 0,-11-1 0,-10 1 0,-8-1 0,-5-1 0,-3 0 0,0 0 0,2-1 0,4 0 0,-2-1 0,0-1 0,1 0 0,-2-1 0,0 0 0,-1 1 0,-2-1 0,-2 1 0,-1 1 0,12 1 0,-2 0 0,-3 1 0,-1 1 0,-1-1 0,0 1 0,-1-1 0,1 1 0,2-1 0,1 1 0,2-1 0,4 0 0,-12-1 0,2-1 0,2 0 0,1-1 0,1 1 0,3 1 0,1-1 0,3 2 0,2 1 0,-19 0 0,2 2 0,4 0 0,3 1 0,6 0 0,6 1 0,0 1 0,7 0 0,4 0 0,2-1 0,-21-4 0,3 0 0,36 3 0,47 4 0,66 1 0,53-4 0,-44-2 0,11-3 0,7 0 0,4-1 0,1 2 0,-2 0 0,2 3 0,0 0 0,1 1 0,2 1 0,4 0 0,5 2 0,-17-1 0,5 1 0,5 1 0,2 0 0,2 0 0,-1 1 0,-1 0 0,-3 0 0,-4 0 0,-7 0 0,15 1 0,-6 0 0,-4 0 0,-2 1 0,0 1 0,2 3 0,7 2 0,6 4 0,-1 1 0,-4 0 0,-10-2 0,-14-4 0,31 3 0,-52-5 0,-130-2 0,15-14 0,-13-6 0,-16 0 0,15 6 0,-15-1 0,-9 1 0,-7 0 0,-2 0 0,2 0 0,6 0 0,10 0 0,-9-1 0,9 0 0,3 0 0,-3 0 0,-7 1 0,11 1 0,-9 0 0,-4 1 0,-2-1 0,2 1 0,7 1 0,10-1 0,14 2 0,-33 1 0,19 0 0,5 0 0,34 0 0,75 0 0,33-7 0,21-2 0,-7 2 0,11 0 0,5 1 0,-3 0 0,-7 2 0,-2 0 0,2 0 0,6 1 0,-7 2 0,7 0 0,4 0 0,-1 2 0,-6-1 0,-7 2 0,17 3 0,-10 1 0,-2 0 0,-2 1 0,-1 0 0,-13-1 0,15 0 0,-115-11 0,-19-1 0,-19-3 0,-8-2 0,7 1 0,-7-1 0,-5-1 0,-5 1 0,-3 0 0,3 2 0,-5 2 0,-4 0 0,-3 1 0,-1-1 0,0-1 0,1-1 0,10 0 0,-2-2 0,-1 0 0,-1-1 0,2 0 0,1 1 0,1 1 0,4 2 0,-13 0 0,2 1 0,2 2 0,3 0 0,4 0 0,4-2 0,-10-2 0,2-2 0,11 1 0,18 2 0,-2-3 0,137 6 0,8 0 0,23 0 0,5 1 0,-16 0 0,4 1 0,5 1 0,9 3 0,-28 1 0,6 1 0,5 2 0,3 0 0,0 2 0,0-1 0,-3 2 0,-5-1 0,10 2 0,-2 0 0,-2 2 0,-2-1 0,-3 1 0,-2 1 0,13 0 0,9 1 0,-8 1 0,-27-1 0,-44-2 0,-64 3 0,-22-14 0,-27-7 0,-17-5 0,-7-1 0,5 2 0,20 4 0,-4 0 0,-2 0 0,-1 0 0,-1 1 0,3-1 0,2 1 0,-5-1 0,0 0 0,2 0 0,1 1 0,4 0 0,5 2 0,-12 1 0,2 1 0,9 1 0,14-1 0,-32-4 0,135 7 0,33-2 0,8-4 0,14-3 0,4 1 0,-6 3 0,5 2 0,2-1 0,-3 0 0,-7 0 0,0-1 0,-3 0 0,-5 1 0,12 0 0,-5 1 0,-48 2 0,-105 4 0,-42 0 0,24-4 0,-4 0 0,3 0 0,-6 0 0,12 0 0,8 0 0,32-3 0,84-10 0,-2-3 0,14-1 0,-28 6 0,-27 8 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24.920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4721 487 16383,'-70'-18'0,"19"6"0,-6-1 0,-10 1 0,-6 0 0,3 1 0,-5 0 0,-2 0 0,-11-3 0,-3-1 0,-4-1 0,10 3 0,-4 0 0,-2 0 0,-2 0 0,12 1 0,-1-1 0,-2 1 0,-1-1 0,-2 0 0,5 1 0,-3-1 0,-1 1 0,0-1 0,0 0 0,1 2 0,-11-2 0,0 1 0,0 1 0,2 0 0,0 0 0,6 0 0,-1 1 0,2 0 0,2 0 0,4 2 0,1-1 0,3 0 0,4 1 0,3 2 0,-1 3 0,3 0 0,7 1 0,-2-1 0,8 1 0,-16 2 0,50 2 0,28 5 0,12 1 0,28 3 0,16-2 0,-6-3 0,10-1 0,-6 1 0,6 1 0,6 0 0,3 3 0,7 1 0,3 0 0,2 0 0,-6-1 0,2-1 0,2 0 0,2 1 0,1 0 0,-9 1 0,3-1 0,0 1 0,1 0 0,-1 1 0,0-1 0,14 2 0,0 0 0,-1 1 0,-1-2 0,-1 0 0,-10-3 0,-1-1 0,-1-1 0,-2 1 0,-2 0 0,7 2 0,-2 1 0,-3-1 0,-4-1 0,0-4 0,-5-1 0,-6 0 0,2 1 0,-10 0 0,-4 1 0,-48-3 0,-14-6 0,-26 2 0,-28-2 0,-27 3 0,40 2 0,-2 1 0,-4-1 0,-1 1 0,4 3 0,-1-1 0,0-2 0,-1 0 0,-8-1 0,-3 1 0,-13 2 0,-1-1 0,16 0 0,1-1 0,-5 3 0,7-1 0,5-1 0,31-1 0,18 0 0,17 4 0,9 0 0,22 1 0,14 1 0,17-4 0,5-1 0,-11-4 0,-3 0 0,-25 0 0,-9 0 0,-22-3 0,-8 0 0,-12-1 0,-15 2 0,-35 2 0,-27 0 0,24 0 0,-8 0 0,-20-3 0,-5-1 0,31 3 0,-1 1 0,-1-1 0,-1-1 0,-1 0 0,2 0 0,-24 1 0,1 2 0,-2-1 0,6 0 0,33 0 0,4 0 0,-5-1 0,13 2 0,29 2 0,15-3 0,27 3 0,0-3 0,26-8 0,5 2 0,22-8 0,-27 8 0,2 2 0,3 0 0,2 2 0,9-1 0,-3 0 0,9 3 0,-20 0 0,-98 5 0,-46 2 0,24-2 0,-6 1 0,-15 0 0,-5 1 0,23-3 0,-2 1 0,-3-1 0,-10 1 0,-3 0 0,-3 0 0,12-1 0,-2 0 0,-2 0 0,-1 0 0,-6-1 0,-2 0 0,-1-1 0,1-2 0,-1-2 0,-1-2 0,1 0 0,3 0 0,7 2 0,0 2 0,4-1 0,2-1 0,-7-4 0,4-1 0,6 3 0,-6 5 0,12 3 0,3 4 0,33-3 0,33 0 0,19-1 0,-9 2 0,9-2 0,-4 2 0,6-5 0,21 6 0,36-2 0,16 2 0,-3 7 0,8-1 0,-28-7 0,5-2 0,6-1 0,2 0 0,3 2 0,7 0 0,1 0 0,-2-1 0,-7-2 0,-9-2 0,-5-2 0,-2 0 0,5 0 0,19 1 0,7 2 0,-5-1 0,-17-2 0,-15 0 0,-14-1 0,9 0 0,-46-1 0,-17 1 0,-15-2 0,-3 4 0,-20-2 0,-55 12 0,40-5 0,-5 0 0,-24 3 0,-6 1 0,0 2 0,-1-1 0,3-5 0,2 0 0,9 3 0,5-2 0,16-4 0,6-2 0,0-2 0,28 5 0,37-4 0,46 5 0,-1-10 0,18-5 0,-13 4 0,14-1 0,8-1 0,5 0 0,-1 1 0,-4 0 0,10 0 0,-3 1 0,1 0 0,4 0 0,6 0 0,-16 2 0,4-1 0,3 0 0,3 0 0,2 1 0,1 1 0,1 2 0,-1 2 0,-12 2 0,3 1 0,3 3 0,0 0 0,0 1 0,0 0 0,-3 1 0,-2-1 0,-4 0 0,-5-1 0,15 0 0,-8-1 0,-3 1 0,-2-1 0,2 1 0,5 1 0,4 2 0,8 1 0,3 0 0,-2 1 0,-6-1 0,-11-2 0,-16-1 0,15-2 0,-18-2 0,21-2 0,-49-3 0,-35 0 0,-12-3 0,-11-1 0,-12-1 0,-60 4 0,13 2 0,-6 0 0,-1-1 0,-3 1 0,-14-1 0,2-1 0,25-1 0,5-2 0,8 2 0,3-1 0,-24-3 0,46 0 0,62-18 0,21 10 0,5-4 0,1-1 0,8 6 0,15-11 0,-46 19 0,-5-3 0,-15 4 0,-1 0 0,-33 4 0,-24 0 0,-27-4 0,-10-1 0,14 3 0,-3 1 0,3-3 0,-6-1 0,-1 0 0,-4 2 0,-1 0 0,5 0 0,-3-2 0,2-1 0,-27-2 0,13 1 0,40-1 0,12 4 0,34 7 0,-21 3 0,-5 2 0,-31-1 0,-3 4 0,2-6 0,-1 1 0,-14 2 0,18-3 0,2 0 0,-13-2 0,15 0 0,-2 0 0,14 0 0,16 0 0,-10 0 0,3-4 0,-11 0 0,8 0 0,-18 1 0,17 3 0,-16 4 0,-24 4 0,21 2 0,-17 2 0,21 0 0,7 0 0,2-1 0,5 0 0,1 0 0,11-3 0,-5 2 0,16-3 0,2-3 0,-7 5 0,0-4 0,-19 8 0,9-4 0,-21 1 0,16-2 0,-12-4 0,-19 4 0,11-3 0,-42 3 0,42-3 0,-6-1 0,15 0 0,-21-4 0,7 0 0,-16-5 0,14-4 0,5-2 0,3 2 0,8-2 0,-6-1 0,-18-1 0,-4 0 0,1 0 0,23 8 0,8 1 0,-1 4 0,13 0 0,5 0 0,13 3 0,3 3 0,1 1 0,5-1 0,46-11 0,-4-1 0,58-10 0,-37 7 0,-3 5 0,1 3 0,17 3 0,0 4 0,10 2 0,12 0 0,1 1 0,-8-1 0,3 1 0,-6-1 0,6-1 0,-8 0 0,-9-3 0,-2-1 0,3 1 0,5-1 0,-4 0 0,11-1 0,-3 1 0,-1-1 0,0 1 0,8 0 0,-1 0 0,-9-1 0,-1 0 0,-1 1 0,3-1 0,-11-1 0,4-1 0,-8 0 0,-9 3 0,0-1 0,34-2 0,-1 0 0,-36 0 0,-4 0 0,1 0 0,1 0 0,4-4 0,-3 0 0,7-2 0,0-3 0,-2 1 0,-8 2 0,27-4 0,-45 9 0,18-2 0,6 3 0,16-4 0,-17 3 0,-1-5 0,-25 5 0,5-5 0,-1 5 0,18-2 0,6 6 0,2-2 0,13 10 0,-5-10 0,11 10 0,-9-10 0,12 2 0,-25-9 0,5 4 0,11-12 0,15 3 0,10-3 0,-13 4 0,8 1 0,1 5 0,5 1 0,-19-1 0,4 0 0,-2 2 0,-8 4 0,-3 1 0,-3 0 0,6-3 0,-9 2 0,3 9 0,-50-10 0,-2 2 0,6-3 0,9-4 0,47-5 0,13-5 0,-4 4 0,-23 2 0,-51 8 0,-57 23 0,8-6 0,-38 17 0,23-13 0,-8-5 0,23-3 0,3-3 0,31-6 0,54-2 0,32-7 0,-11-5 0,3-1 0,18 5 0,-2-2 0,-17-4 0,-18 1 0,-40 10 0,-52 17 0,-27 7 0,-11 7 0,15-10 0,27-8 0,14-6 0,8 1 0,83-22 0,-4 4 0,17-1 0,7 1 0,-15 6 0,7 1 0,3 1 0,1-1 0,-2 1 0,-4-2 0,-1-1 0,-1 0 0,1 1 0,1 3 0,5 2 0,4 2 0,-1 2 0,-7 0 0,-13 0 0,7 1 0,-10 1 0,-2-3 0,-10 0 0,-18-3 0,13-1 0,7-2 0,27-1 0,-27 3 0,5 1 0,30-2 0,6 1 0,-29 2 0,1 1 0,10 1 0,5-2 0,11 0 0,7 0 0,1 1 0,-2 2 0,-17 2 0,-1 1 0,0 0 0,2 2 0,2 0 0,3-1 0,-7 0 0,5 0 0,2 0 0,1 1 0,0-1 0,-1 1 0,-2 0 0,-5-1 0,10 2 0,-2 0 0,-2 0 0,-3 0 0,-3 0 0,-4 1 0,13 2 0,-3 2 0,-8-1 0,-11-4 0,13-2 0,-40-6 0,-81-6 0,-28-6 0,-20-3 0,12 1 0,-9-2 0,-5-1 0,-5-1 0,15 2 0,-4-1 0,-3 0 0,-2-1 0,-3 0 0,-1 0 0,-3 1 0,-4-1 0,-2 0 0,-1 0 0,-1 1 0,2 0 0,1 0 0,7 2 0,0 1 0,0-1 0,1 2 0,1-1 0,0 1 0,2 1 0,-9-2 0,-1 1 0,0 0 0,4 0 0,5 3 0,7 0 0,-25 1 0,11 3 0,11 0 0,-5-3 0,39 3 0,79 4 0,37-4 0,-10 4 0,1-1 0,18-3 0,-24 4 0,-87 8 0,-42 6 0,16-4 0,-4 0 0,8-1 0,3 0 0,-20 3 0,47-7 0,85-10 0,-32 3 0,30-5 0,-141 11 0,11-2 0,-13-2 0,11-2 0,-10-1 0,-1-1 0,8 1 0,-23 0 0,6-1 0,14-2 0,1 0 0,44-3 0,75-4 0,39 1 0,-7 7 0,17 3 0,8 1 0,3 2 0,-6-1 0,-9 0 0,-1 1 0,1 0 0,0 0 0,1 1 0,12-2 0,6 0 0,-2 1 0,-6 1 0,-13 2 0,41 8 0,-58 1 0,-115-5 0,-5-10 0,3 5 0,2-2 0,15-5 0,9 0 0,30 1 0,-4 3 0,6-3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34.632"/>
    </inkml:context>
    <inkml:brush xml:id="br0">
      <inkml:brushProperty name="width" value="0.1" units="cm"/>
      <inkml:brushProperty name="height" value="0.2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1630 333 16383,'89'-3'0,"1"0"0,-1 0 0,0-1 0,0 0 0,0 1 0,-3-1 0,-2 2 0,-4 4 0,-1 1 0,0-2 0,-1 0 0,-2 1 0,-1 1 0,-3-3 0,-1 0 0,-7 2 0,-3 0 0,32 4 0,-35-1 0,-25-1 0,-57-4 0,-16 0 0,-44 0 0,-15 5 0,45-2 0,-2 0 0,-8 0 0,-3 1 0,-2 0 0,-11 2 0,-1 2 0,-17 2 0,-7 1 0,2 1 0,14-3 0,6 1 0,9-1 0,-9 1 0,-4 0 0,-13 2 0,-2 1 0,6-1 0,18-3 0,-1 1 0,11-3 0,-7-3 0,-2-2 0,-15-1 0,-4-2 0,26-1 0,0 0 0,-2-2 0,-2-2 0,-2-1 0,3 0 0,-22-1 0,3 1 0,13 1 0,6-1 0,-21-2 0,37 8 0,32-3 0,26 4 0,26 3 0,21 2 0,13 4 0,29 1 0,-33-4 0,3-1 0,6 1 0,4 0 0,17-2 0,3-2 0,4 2 0,2-2 0,-29-3 0,1-1 0,-2-1 0,31-2 0,-3-2 0,-12-2 0,-3-1 0,-11-3 0,-4-2 0,-12 3 0,-3-2 0,25-15 0,-29 11 0,-23 3 0,-18 12 0,-12 0 0,-11 3 0,-17 0 0,-6 4 0,-21 1 0,-4 4 0,-10 1 0,11-1 0,8 0 0,16-1 0,18-1 0,12 0 0,52-11 0,20-5 0,-8-1 0,4 0 0,1 2 0,2-1 0,5-4 0,3-1 0,3 4 0,1 0 0,-7-1 0,-1-1 0,-2 4 0,-5 0 0,18-5 0,-21 3 0,-22-1 0,-3 1 0,-13 2 0,4-1 0,-12 5 0,22 9 0,14 1 0,36 8 0,-30-11 0,3-1 0,9 0 0,2 1 0,3-1 0,1 1 0,6-1 0,2 3 0,5 5 0,0 3 0,4 0 0,1 1 0,5 2 0,-1 0 0,-3-2 0,-3-3 0,-9-2 0,-3 0 0,-1-2 0,-5 0 0,5 3 0,-6 2 0,-44-8 0,-6-1 0,-14-3 0,-34 0 0,-47 0 0,17-5 0,-10-1 0,3 0 0,-7 2 0,-1-1 0,7-4 0,-5-1 0,6 1 0,2 1 0,8 0 0,-12-7 0,4 6 0,65 6 0,12 6 0,71 3 0,-12 0 0,11-1 0,7-2 0,10-1 0,3 0 0,-16 2 0,3-1 0,2 1 0,-1 0 0,5-2 0,0 0 0,1 0 0,-3 1 0,-7-1 0,0 1 0,-2-1 0,-3 0 0,12 0 0,-3-1 0,-8-1 0,-6 0 0,-9-1 0,27-3 0,-84 2 0,-6-2 0,-14-3 0,-21 0 0,-26 2 0,2 3 0,-3 0 0,12 2 0,-2 0 0,-11-2 0,0 0 0,-20-4 0,21-3 0,21 4 0,25 2 0,107-7 0,-41 4 0,6-1 0,9-1 0,8 0 0,0-1 0,-3-2 0,0-1 0,2 2 0,8 1 0,2 2 0,-1-1 0,-7-1 0,-2-1 0,-2 3 0,23 2 0,-7 2 0,-26-3 0,-7 2 0,7 3 0,-31-3 0,-18 2 0,-63 6 0,4-2 0,-9 0 0,-24 4 0,-13 1 0,5-1 0,-7-2 0,2 1 0,16 0 0,-2 1 0,14-2 0,-4-3 0,44 6 0,23-7 0,27 3 0,29-7 0,14-4 0,8-1 0,-14 3 0,1-1 0,21-4 0,-2 1 0,16 4 0,-50-1 0,-22 6 0,-47-2 0,-11 7 0,-9 1 0,2 3 0,19-1 0,43 1 0,27-4 0,50 5 0,-7-6 0,4 0 0,-25 3 0,0 0 0,25 0 0,-4-1 0,-32-2 0,-10 0 0,-4 1 0,-6-1 0,-52 1 0,5 2 0,0 0 0,4 0 0,3 0 0,29 1 0,2-3 0,17-4 0,1-7 0,-27-1 0,5 1 0,-30 4 0,9 3 0,23-4 0,18-2 0,19 2 0,3-1 0,2-4 0,-15 5 0,-8 1 0,-26-2 0,-5-1 0,-16 6 0,8 0 0,28-7 0,19 3 0,-5-2 0,4-1 0,3 1 0,1 0 0,7-2 0,1 0 0,-2 1 0,3 1 0,24-3 0,-6 1 0,-3 2 0,15 1 0,-125 5 0,-41-5 0,-5 4 0,-6 1 0,13-3 0,2 1 0,-2 1 0,7 2 0,11 1 0,48-1 0,10-2 0,18-3 0,33-8 0,-10 3 0,2 1 0,24-3 0,-2 0 0,-61 8 0,-37 2 0,-18-6 0,-20 8 0,-8 2 0,17-3 0,-1 2 0,-18 3 0,11 0 0,30-4 0,115-17 0,-29 9 0,7 0 0,28-7 0,9 1 0,-19 8 0,4 1 0,-5 1 0,8-1 0,-3 1 0,-13 1 0,1 0 0,-9 0 0,20 2 0,-49 0 0,-49 7 0,-5-2 0,-14 5 0,23-3 0,13-1 0,8-3 0,19 0 0,43-8 0,-1 0 0,13 2 0,5 0 0,-32 3 0,-4-1 0,12 1 0,-7 1 0,-14 5 0,-127 22 0,-16-7 0,13-1 0,-10 1 0,18-11 0,-3-3 0,5 0 0,-5 4 0,5-1 0,-20-1 0,38-2 0,116-5 0,1-3 0,12-3 0,4 0 0,9-2 0,10 2 0,-5 3 0,10 0 0,4 2 0,0-1 0,-7 1 0,-2-1 0,-6 0 0,0 0 0,9 2 0,-6 1 0,10 2 0,3 0 0,-1 1 0,-8-1 0,-13-1 0,1 0 0,-11 0 0,-2 0 0,42 8 0,-27-3 0,-65-8 0,-65 6 0,-30-1 0,11-2 0,-11 0 0,3-1 0,-6 0 0,-1 1 0,6-1 0,-4 1 0,4-1 0,-9 0 0,10 0 0,-15 2 0,47 4 0,111-10 0,52-2 0,-43 3 0,6 1 0,12 1 0,-21-1 0,10 0 0,7 0 0,2 1 0,1-1 0,-4 1 0,-6 0 0,4 0 0,-5-1 0,-2 1 0,1 0 0,5 2 0,4 2 0,7 0 0,2 2 0,-3 0 0,-8-1 0,-13-1 0,-1-2 0,-11 0 0,-6 1 0,27 7 0,-39-1 0,-96-7 0,-25-3 0,-8 1 0,-21 1 0,-5-3 0,11-3 0,-5-3 0,-1 0 0,2 0 0,5 2 0,1 0 0,1 1 0,1-3 0,-2-1 0,-3-1 0,8 0 0,19 0 0,-8-1 0,80 2 0,48 5 0,43 8 0,9 0 0,-22-4 0,7 0 0,5 0 0,1-1 0,-3 2 0,-3 0 0,-2 0 0,1 0 0,1 0 0,4 0 0,-1-1 0,6 0 0,2-1 0,-2 1 0,-8-1 0,-12 1 0,0 0 0,-11 1 0,-4-2 0,28 0 0,-39-2 0,-123 3 0,-47-4 0,28-6 0,-7-2 0,14 6 0,-11 1 0,2 1 0,14-3 0,5-6 0,10 1 0,-2 4 0,27 2 0,51 4 0,80-9 0,-33 6 0,5-1 0,15-7 0,-1-1 0,-23 7 0,-7 0 0,14-9 0,-76 11 0,-31 8 0,-47-4 0,12 3 0,13-4 0,44 0 0,32-3 0,27-5 0,40-9 0,1-4 0,-11 6 0,-34 2 0,-33 12 0,-22-22 0,-9 1 0,4-3 0,3 8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6.93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16383,'31'40'0,"2"-6"0,-8-7 0,2-3 0,0-1 0,-3-3 0,2-5 0,-11-5 0,-2-4 0,-7-2 0,-3-2 0,0-2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5.3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24575,'10'7'0,"-4"-1"0,4-3 0,-4 3 0,0-6 0,-3 6 0,2-6 0,-1 6 0,2-6 0,0 3 0,0-3 0,0 0 0,0 0 0,0 0 0,0 0 0,0-3 0,3 0 0,-2-4 0,0 4 0,-5 0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7.49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16383,'12'13'0,"3"-2"0,-8-5 0,2 1 0,-3-1 0,0 0 0,0 3 0,1-2 0,-1 2 0,-3-3 0,3 0 0,-6-3 0,3 0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7.88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16383,'18'13'0,"-1"1"0,0-3 0,-6-2 0,5-2 0,-9-1 0,2 0 0,-3 0 0,0 0 0,0-3 0,-3 3 0,3-3 0,-3 3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8.2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16383,'14'17'0,"2"-1"0,-9-6 0,2-1 0,-3-3 0,0 0 0,0 0 0,0 0 0,0 0 0,0-3 0,-42-14 0,29 7 0,-33-11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8.58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16383,'15'19'0,"-1"-5"0,-8-5 0,0-3 0,0 0 0,0 0 0,0 0 0,0 0 0,0 0 0,0 0 0,-2-2 0,-2-2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9.33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 1 16383,'14'20'0,"-1"-1"0,-4-5 0,-1-1 0,1-3 0,-3-1 0,0-3 0,-2 0 0,1-3 0,-19 0 0,-1-3 0,-16 4 0,14-4 0,3 4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9.71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16383,'20'13'0,"-7"-2"0,0-4 0,-7-1 0,0 0 0,0 0 0,0 0 0,-3-5 0,-9-11 0,4-1 0,-6-2 0,8 7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0.2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16383,'25'8'0,"11"3"0,18-1 0,25 3 0,-29-5 0,1 0 0,0-2 0,0-1 0,37 10 0,-24-6 0,-27-4 0,-13-1 0,-12-7 0,-8-1 0,-2-8 0,-2 6 0,0-3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1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16383,'20'10'0,"-1"3"0,-1-6 0,-4 3 0,-5-4 0,-3-2 0,0 1 0,0-4 0,0-1 0,0-1 0,0-5 0,-2 6 0,-2-3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56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16383,'40'39'0,"2"-4"0,-8-7 0,-3-8 0,-5-4 0,-11-6 0,-2-7 0,-7 0 0,-3-6 0,0 0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96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16383,'9'13'0,"-3"-2"0,0-7 0,-6 1 0,6-2 0,-3 1 0,3-2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5.9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24575,'6'6'0,"1"0"0,-1 0 0,0 0 0,0 0 0,0 0 0,0 0 0,0-3 0,0 3 0,0-6 0,0 3 0,0-3 0,0 0 0,3 0 0,-2 0 0,2-3 0,0 3 0,-2-6 0,0 6 0,-5-3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2.7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16383,'28'0'0,"-5"0"0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5.1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16383,'0'0'0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5.93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16383,'23'23'0,"-1"-4"0,0-1 0,-1-4 0,-3-3 0,-1 2 0,-4-6 0,-3 2 0,-1-2 0,-5-4 0,-2 0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6.45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16383,'17'17'0,"-4"-3"0,-4-7 0,-3-1 0,0-3 0,-3 3 0,3-6 0,-3 3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6.90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16383,'12'9'0,"0"0"0,-6 0 0,0 1 0,1 3 0,-1-3 0,1 3 0,-1-3 0,-2-3 0,-1-1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32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16383,'13'10'0,"-1"-1"0,-6-3 0,0 0 0,0 0 0,0 0 0,0-3 0,-2 3 0,-16 5 0,8-6 0,-10 6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62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16383,'22'7'0,"-5"0"0,0 0 0,-4-1 0,1 1 0,3 3 0,0 1 0,5 0 0,-5-1 0,4-3 0,-7 0 0,0-4 0,-5 0 0,-6 0 0,3-2 0,-3 1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94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16383,'15'6'0,"1"1"0,-2 0 0,4 3 0,3 1 0,1 7 0,0-6 0,-4 2 0,-4-8 0,-14 4 0,-12 1 0,-16 0 0,-13 0 0,17-6 0,1-1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8.29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7 16383,'14'4'0,"-2"1"0,-6-4 0,0 5 0,0-6 0,0 3 0,0 0 0,0-3 0,0 3 0,0-9 0,0-1 0,0-2 0,-2 2 0,-1 4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8.87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70 16383,'31'-3'0,"-5"2"0,0-6 0,-5 7 0,-3-6 0,-5 5 0,-3-5 0,-4 5 0,3-7 0,29-7 0,-23 6 0,19-4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7.10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24575,'11'10'0,"1"-3"0,-2 6 0,1 0 0,-2-2 0,-2 2 0,-1-3 0,0-4 0,1 7 0,-1-6 0,0 5 0,0-5 0,1 2 0,-1-3 0,-3 0 0,2-3 0,-1 3 0,2-5 0,0 1 0,0-2 0,0 0 0,0 0 0,-3 0 0,0 0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9.49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16383,'13'10'0,"-2"-2"0,-5-2 0,0 0 0,0 1 0,0-1 0,-2-3 0,-2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9.78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16383,'17'10'0,"0"3"0,-7-6 0,0 3 0,-4-4 0,-3 0 0,2-3 0,-1 2 0,2-4 0,-3 8 0,2-5 0,-4 2 0,2-3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0.6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16383,'22'26'0,"-4"-2"0,-5-6 0,2 3 0,-1-3 0,8 1 0,-4-1 0,-1-8 0,0 0 0,-7-3 0,0-4 0,-7 0 0,0-3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06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16383,'0'0'0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36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16383,'25'19'0,"5"4"0,-8-8 0,9 4 0,-5-7 0,5-1 0,-1-4 0,-3-3 0,-2 3 0,-3-6 0,-1 2 0,1-3 0,-11 0 0,-1 0 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84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21 16383,'20'7'0,"-5"1"0,-6-7 0,-3 2 0,0-3 0,0 0 0,0 0 0,0 0 0,0 0 0,0-3 0,0-4 0,0 0 0,1-5 0,-4 8 0,0-2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24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20 16383,'3'-11'0,"0"3"0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47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33 16383,'16'6'0,"-2"-2"0,-7-2 0,-1-2 0,0 0 0,0-2 0,3-5 0,-2 0 0,2-2 0,0 2 0,1 1 0,-2 2 0,-3 1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70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16383,'31'3'0,"-2"0"0,-13-1 0,-3 2 0,-7-1 0,0 2 0,0 6 0,1 7 0,-3 9 0,-4 8 0,-4-4 0,-1-9 0,2-8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3.62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1 124 16383,'16'0'0,"-2"0"0,-8 3 0,0-2 0,0 4 0,3-4 0,1 1 0,0-2 0,3-3 0,-7 0 0,4-3 0,-1-7 0,-1-2 0,2-7 0,-3-3 0,0 2 0,-2 7 0,-2 7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8.30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24575,'13'3'0,"-2"4"0,3 0 0,-2 3 0,-2-4 0,0 0 0,-1 1 0,-2-1 0,2 0 0,-2 0 0,2 0 0,-3-2 0,0 1 0,0-4 0,0 1 0,0-2 0,0 0 0,0 0 0,0-2 0,0 1 0,0-2 0,-3 3 0,0 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3.91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0 136 16383,'21'4'0,"-2"-1"0,-13-3 0,0-3 0,3-1 0,-2-5 0,2 2 0,-2-6 0,-1-1 0,1 0 0,-3-6 0,2 5 0,-2-2 0,2 4 0,-2 6 0,-1 1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13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48 16383,'8'-18'0,"1"1"0,-8 10 0,2 1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37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13 16383,'17'3'0,"-3"-3"0,-8-1 0,0-4 0,0 4 0,0-4 0,0 4 0,-3-2 0,0 3 0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60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16383,'16'7'0,"1"1"0,-5-4 0,-1 2 0,9 3 0,17 5 0,-18-6 0,13 3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06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5 16383,'12'10'0,"0"1"0,-6-10 0,0 1 0,0 1 0,3-2 0,1 1 0,3-2 0,-3 0 0,3-3 0,-3 3 0,7-3 0,0-1 0,5 0 0,-4-3 0,2 0 0,-2 4 0,-6-1 0,-3 4 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38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16383,'16'13'0,"-4"-2"0,-3-5 0,-3 0 0,-2 0 0,1-2 0,-2-1 0,3-3 0,0 0 0,0-3 0,0 2 0,4-5 0,-4 3 0,4-3 0,-1-1 0,-5 4 0,2 0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71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16383,'25'27'0,"-8"-9"0,-2-12 0,-12-9 0,2 2 0,1-4 0,1 1 0,2 4 0,-3 0 0,0 6 0,0-2 0,0 1 0,-6-2 0,0 4 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15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21 16383,'28'7'0,"3"-4"0,-5 1 0,14-4 0,2-4 0,10-1 0,-5-4 0,-1 1 0,-24 3 0,-3 2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36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23 16383,'16'-3'0,"5"0"0,-10 3 0,14 0 0,2-4 0,5 3 0,12-2 0,-6-1 0,-11 3 0,-9-2 0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5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16383,'14'16'0,"-6"-5"0,-6-11 0,-2-3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8.8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24575,'6'3'0,"1"0"0,-1 3 0,0 0 0,0 0 0,0 0 0,0 0 0,0 0 0,0 0 0,0 0 0,0 0 0,0-2 0,0 1 0,0-1 0,0 2 0,0-3 0,-3 2 0,3-4 0,-3 2 0,3-3 0,-3 2 0,0-1 0,-3 2 0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71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16383,'14'14'0,"-5"-3"0,-7-11 0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89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 0 16383,'10'13'0,"1"2"0,-11-8 0,3 2 0,-3-3 0,-3 0 0,0 0 0,-6 3 0,5-5 0,-2 2 0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20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16383,'16'3'0,"-2"0"0,-8-3 0,0 0 0,0 0 0,0 0 0,0 0 0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3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517 0 16383,'-96'0'0,"1"0"0,-1 0 0,19 0 0,1 0 0,-1 0 0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74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16383,'55'16'0,"0"1"0,34 9 0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8.8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16383,'20'7'0,"0"0"0,2 0 0,-1 0 0,0 0 0,-3 0 0,-4-1 0,-5-2 0,-3-1 0,-3-3 0,0 0 0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9.34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16383,'0'0'0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9.50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102 0 16383,'-11'38'0,"-9"10"0,-12 7 0,10-18 0,6-13 0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01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26 16383,'16'-3'0,"1"0"0,-10-3 0,5-1 0,-5 3 0,0 1 0,-4 3 0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21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16383,'24'7'0,"-5"-4"0,-12-4 0,-5-2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5:52.27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723 981 24575,'-12'9'0,"2"0"0,1-3 0,3 0 0,0 0 0,-1 4 0,1-3 0,-4 5 0,3-2 0,-6 7 0,5 1 0,-10 8 0,6-3 0,-7 7 0,4-3 0,-1 3 0,2-3 0,-1-2 0,4-4 0,-3 5 0,6-4 0,-3 4 0,3-1 0,1-2 0,3 2 0,1-3 0,3-1 0,6 10 0,-1-7 0,5 7 0,-3-10 0,0 0 0,0 1 0,0-1 0,0 1 0,0-5 0,-3 4 0,2-7 0,-2 0 0,-1-5 0,-6-12 0,-2-9 0,-6-21 0,7-4 0,0-14 0,4 9 0,4-8 0,5 3 0,7 0 0,5 4 0,3 11 0,-4 6 0,-3 10 0,-6 3 0,-2 7 0,-3 2 0,0 8 0,-2 20 0,-1 11 0,-3 22 0,-5 8 0,0-5 0,-4 8 0,0-9 0,0 0 0,0 3 0,4-3 0,-3 0 0,3-2 0,1 6 0,4-3 0,5 5 0,3-13 0,0-11 0,0-10 0,-1-12 0,-4-6 0,0-7 0,-6-3 0,-7-10 0,-10-10 0,-10-22 0,-6-11 0,-2-17 0,-1-6 0,1 5 0,6 5 0,2 15 0,12 2 0,2-5 0,7-3 0,0-5 0,0 2 0,0 5 0,1 5 0,3 6 0,-2 5 0,6 13 0,-2 2 0,3 11 0,0 1 0,0 0 0,0 2 0,0-2 0,0 3 0,-3 3 0,3-3 0,-6 8 0,2 19 0,0 22 0,0 23 0,4 12 0,0-1 0,4 0 0,2 1 0,7-7 0,2-1 0,8 0 0,1 1 0,6 13-648,-1 1 648,2 7 0,3-7 0,2 5 0,3-11 0,0 5 0,-1-17 0,-6-12 0,-10-17 0,-7-15 0,-14-15 0,-43-55 0,-24-11-1291,7-7 0,-6-6 1291,-2 8 0,0 1 0,2-9 0,5 0 38,13 16 1,6 4-39,-7-22 0,35 27 0,10 16 0,3 3 0,3 5 2594,-3 5-2594,6 4 559,-5 3-559,2 0 0,0 7 0,-3-3 0,9 15 0,15 27 0,23 27 0,-17-19 0,0 3 0,0-2 0,-1-1 0,15 31 0,-16-12 0,-11-11 0,-4-5 0,-5-6 0,-1-10 0,1-6 0,-2-10 0,-2-2 0,-1-7 0,-6-6 0,-1-4 0,-15-24 0,-6-14 0,-11-10 0,9 8 0,7 13 0,13 16 0,3 2 0,4 7 0,0 0 0,6 5 0,20 16 0,11 8 0,12 13 0,-4 3 0,-11-5 0,-5 4 0,-9-7 0,-4-3 0,-6-3 0,-3-7 0,-3-4 0,-1-5 0,0-8 0,0-2 0,18-37 0,7-3 0,28-39-794,-20 39 1,5 0 793,9-5 0,4 0 0,6 0 0,2 2 0,4 0 0,0 3 0,-8 8 0,-2 2-72,-5 4 1,-4 2 71,16-9 0,-20 11 0,-24 9 0,-11 12 0,-13 18 1576,-11 15-1576,-8 27 154,-3 2-154,-1 10 0,-4-4 0,-1-6 0,0-1 0,2-5 0,6-8 0,0-3 0,0-7 0,5-9 0,2 0 0,7-10 0,1-3 0,3-7 0,4-14 0,4-9 0,6-11 0,9-8 0,5-1 0,3-5 0,0 4 0,0 5 0,-8 9 0,-2 9 0,-8 7 0,-13 22 0,-6 24 0,-19 29 0,13-20 0,0 3-695,-2 2 0,-1 3 695,-6 14 0,-3 2-869,-3 1 0,0 1 869,2-1 0,0 0 0,-4 1 0,2-3 0,11-18 0,2-3 0,1-1 0,1-3 0,-3 9 0,13-18 0,8-21 0,4-11 1263,8-18-1263,6-25 1865,6-19-1865,6-20 0,0-1 0,4 1 0,1 4 0,4 6 0,-1 12 0,-3 15 0,-5 8 0,-6 12 0,-5 6 0,-8 7 0,-1 4 0,-3 3 0,0 3 0,4 7 0,-2 18 0,3 10 0,-6 20 0,-6 6 0,-5 14-950,-4 14 950,0-35 0,-1 1 0,0 1 0,-2 0 0,-8 4 0,-2 0 0,3-5 0,0-2 0,-4-7 0,1-2 0,-13 38 0,9-30 0,10-13 0,9-24 0,5-5 0,3-7 950,0 0-950,-3-5 0,7-22 0,2-22 0,14-30 0,11-19-585,9 9 585,10 2 0,-2 20 0,-1 5 0,-7 6 0,-6 6 0,-4 11 0,-11 13 0,-5 10 0,-11 13 585,0 21-585,-7 22 0,-2 20 0,-8 18 0,-7 1-662,-5 7 662,-4-1 0,0-5 0,0-3 0,3-22 0,8-8 0,4-26 0,11-9 0,-2-11 0,6-14 662,1-19-662,8-18 0,5-20 0,9-8 0,1 1 0,9-1 0,4 11 0,2 1 0,0 10 0,-4 6 0,-6 11 0,-2 10 0,-12 11 0,-2 5 0,-10 17 0,0 27 0,-8 22 0,-5 26 0,0-33 0,-2 1-522,-3 2 0,-2 0 522,-3 6 0,0 1 0,-2-4 0,0 0 0,0-4 0,1-1 0,-20 35 0,7-17 0,3-21 0,11-13 0,4-15 0,6-11 0,7-2 0,0-6 1044,7-32-1044,8 0 0,7-38 0,13 7 0,13-14-739,8-4 739,-23 38 0,2 1 0,28-27 0,-12 14 0,-6 17 0,-14 15 0,-9 8 0,-8 6 0,-9 11 739,-6 29-739,-11 21 0,3-8 0,-3 5-661,-3 2 0,-3 1 661,-7 12 0,-1 0 0,0-3 0,-2 0-1415,-5 13 1,-2-1 1414,2-8 0,1-3 0,2-1 0,1-4-15,7-13 1,2-5 14,-14 15 0,20-21 0,2-16 1124,12-8-1124,3-18 3020,19-34-3020,2-21 0,19-30-788,-4-1 788,9 5 0,-6 18 0,-2 17 0,-13 25 0,-10 12 0,-15 32 0,-2 9 0,-15 37 0,-1 9 0,-7 14 79,-5 5-79,-4 1 0,0-7 0,0-1 0,3-18 0,9-13 0,3-17 0,9-14 0,1-8 0,10-21 0,14-18 0,14-20 0,10-10 0,9-11 0,0 6 0,10-14 0,1 14 0,0 2 0,-12 12 745,-8 12-745,-18 14 0,-6 9 0,-11 6 0,-3 7 0,-5 19 0,-2 10 0,-2 27 0,-8 0 0,-2 1 0,-13 10 0,4-15 0,-8 11 0,10-21 0,0-7 0,11-17 0,8-7 0,4-7 0,6-6 0,9-21 0,19-13 0,16-34 0,-12 31 0,3-1-403,-1-3 0,2 1 403,6 0 0,2 3 0,-4 4 0,-1 3 0,33-16 0,-20 17 0,-26 17 0,-14 6 0,-16 19 0,-14 28 0,-5 23 0,-15 28 22,-1 0-22,-10-5 0,20-43 0,0 0 0,-21 31-53,-2-5 53,17-19 0,6-13 0,11-16 0,5-11 0,17-19 782,9-20-782,16-18 55,3-3-55,-4 5 0,-3 11 0,-11 13 0,-4 9 0,-10 6 0,3 1 0,-12 25 0,-4-4 0,-11 34 0,-5-2 0,-5 5 0,-1 5 0,-15-2 0,8-2 0,-6-4 0,9-2 0,7-15 0,8-7 0,10-12 0,8-6 0,13-16 0,4-11 0,30-40 0,-1 8 0,20-15 0,-9 20 0,1 7 0,-15 8 0,-7 9 0,-19 14 0,-8 1 0,-6 5 0,-8 17 0,-4 11 0,-9 20 0,-1 5 0,-4 0 0,4 0 0,-3-1 0,4-7 0,0-4 0,5-16 0,8-7 0,5-7 0,15-30 0,8-13 0,12-22 0,5-1 0,-6 12 0,-3 11 0,-9 10 0,-4 6 0,-6 6 0,-3 2 0,0 6 0,0 3 0,1 10 0,-4 4 0,4 8 0,-3-1 0,-1-3 0,3-4 0,-2-8 0,-1-6 0,3-24 0,4-13 0,13-23 0,0 1 0,8 8 0,-6 15 0,-9 16 0,-3 9 0,-7 11 0,4 14 0,-2 2 0,3 13 0,-4-2 0,5 8 0,-4-4 0,4 4 0,-5-4 0,1-5 0,-1-4 0,-1-8 0,-2-5 0,-4-6 0,-3-3 0,-8-18 0,6-13 0,-2-6 0,7 1 0,-3 10 0,-1 1 0,-4-2 0,1 0 0,-1 2 0,1 3 0,0-3 0,-1 2 0,1-6 0,-4 2 0,2-3 0,-2-6 0,3 5 0,0-5 0,1 6 0,-1 3 0,1 2 0,3 3 0,1 1 0,-1-1 0,4 1 0,-7-5 0,3 0 0,-4-5 0,0 0 0,-10-17 0,4 12 0,-8-12 0,10 17 0,1 4 0,3 2 0,2 10 0,-1-5 0,0 13 0,1-6 0,0 6 0,-1-2 0,1-1 0,-4-7 0,-1-1 0,-4-3 0,-9-11 0,7 8 0,-7-8 0,9 11 0,4 3 0,1-3 0,0 3 0,2-3 0,-3-5 0,4 0 0,-4-5 0,2-4 0,-6-1 0,6-1 0,-6-11 0,7 14 0,-3-7 0,3 16 0,4 7 0,-1 4 0,4 5 0,-5 3 0,6 0 0,-3-4 0,0 0 0,-1-3 0,-2 0 0,2-4 0,-2 2 0,2-5 0,-6-8 0,2 4 0,-6-7 0,3 6 0,-1-2 0,-2-3 0,5-1 0,-2 4 0,4 2 0,0 7 0,0 1 0,0 0 0,3 3 0,-2-3 0,-1-10 0,-1 11 0,-2-11 0,4 17 0,-1-6 0,0 1 0,0-6 0,0-1 0,-1 1 0,-2-1 0,2 1 0,-2-1 0,-1-3 0,0 2 0,-1-2 0,-1 3 0,-5-9 0,2 7 0,-1-3 0,7 6 0,3 7 0,0 0 0,1 2 0,-1 2 0,0-7 0,0 2 0,0-2 0,-2 4 0,1-4 0,-2 3 0,1-3 0,2 7 0,-2 2 0,3 1 0,0 1 0,0 0 0,0 0 0,-4 0 0,-4-4 0,-3-1 0,-5-3 0,4 0 0,1 0 0,7-3 0,-3 3 0,5-7 0,-5-6 0,8 3 0,-4-7 0,8 13 0,-2 4 0,3 5 0,0 38 0,3-5 0,-2 26 0,3-19 0,-4-12 0,-3-9 0,-1-17 0,-7-13 0,3-8 0,-4-17 0,3-3 0,-8-16 0,-4-8 0,1-5 0,-6 5 0,10 2 0,-6 11 0,8 7 0,3 15 0,3 7 0,1 8 0,0 8 0,3 1 0,1 6 0,1 1 0,-2 0 0,-2 0 0,0 0 0,0 0 0,-1-7 0,-2 2 0,-2-10 0,-3 3 0,-4-4 0,-2-4 0,-2-4 0,6 9 0,6-1 0,7 12 0,0 0 0,3-3 0,-6 6 0,6-5 0,-6 2 0,2-7 0,-3 3 0,0-7 0,0 3 0,0 0 0,0-8 0,3 6 0,-2-7 0,2 5 0,-3 1 0,-1-1 0,1 1 0,0-1 0,0 1 0,0-1 0,-1 1 0,1-5 0,0 4 0,-1-4 0,1 5 0,0-1 0,0 1 0,-1-1 0,1-5 0,0 4 0,3-4 0,-2 9 0,5-3 0,-2 3 0,3 4 0,0 1 0,0 6 0,0 1 0,0 0 0,0 0 0,3 0 0,0 0 0,3-4 0,1 4 0,2-17 0,-2 11 0,3-11 0,-3 10 0,0-4 0,-1 3 0,1-3 0,-1 6 0,1-1 0,-1 5 0,0-2 0,0 3 0,0 2 0,1-1 0,-1-1 0,0-1 0,0-2 0,0 3 0,0-4 0,0 4 0,0-4 0,0 4 0,0 0 0,0 0 0,0 0 0,0 0 0,1-7 0,-1 2 0,1-10 0,3 3 0,1-2 0,-1 2 0,0 5 0,-4 4 0,0 3 0,0-1 0,0 1 0,0 0 0,0 0 0,0 0 0,3-3 0,-2 2 0,5-3 0,-1 1 0,12-12 0,-3 1 0,8-8 0,-6 8 0,-3 6 0,-2 4 0,-7 3 0,2 1 0,-5-1 0,2 4 0,-3-3 0,3 3 0,4-7 0,5 3 0,6-3 0,3-1 0,3 2 0,1-2 0,-1 4 0,1-1 0,-5 0 0,0 4 0,-5-2 0,-3 2 0,2-3 0,-2 0 0,4 0 0,-1 3 0,0 1 0,1 3 0,9 0 0,-7 3 0,6-3 0,-8 7 0,-1-6 0,1 2 0,-1-3 0,5 0 0,0 0 0,9 3 0,-3 2 0,3 2 0,-5 1 0,-3-1 0,-2 1 0,-10-4 0,0-1 0,-8-3 0,2 2 0,-3-1 0,0 2 0,0-3 0,0 3 0,7 0 0,-2 4 0,2-1 0,0 1 0,-3-4 0,3 3 0,-3-5 0,2 5 0,-5-3 0,5 0 0,-2 3 0,3-5 0,4 5 0,-3-6 0,3 4 0,-4-1 0,-3-3 0,-1 3 0,-3-3 0,0 0 0,0 0 0,0-3 0,0 3 0,3-3 0,-2 3 0,5 0 0,-5-3 0,5 3 0,-5-3 0,2 0 0,0 0 0,1-4 0,3 3 0,-2-1 0,-2 4 0,-3-4 0,3 4 0,-2-5 0,2 6 0,3-9 0,-5 5 0,5-5 0,-6 3 0,0 0 0,0 0 0,1 0 0,-1-1 0,0 1 0,0 0 0,0 0 0,0 0 0,0 0 0,0 0 0,2-3 0,2 2 0,3-2 0,-3 2 0,3 0 0,-3 1 0,3-1 0,0 1 0,4-1 0,10-4 0,-7 4 0,10-4 0,-19 5 0,2-1 0,-4 1 0,-2 0 0,2-1 0,-3 1 0,0 0 0,0 0 0,0 2 0,1-1 0,-1 2 0,3-4 0,-2 1 0,5-1 0,-2 1 0,3-1 0,1 1 0,2-1 0,8-3 0,-5 2 0,8-5 0,-13 5 0,-1-2 0,0 4 0,-3-1 0,0 1 0,-1-1 0,-3 1 0,0 0 0,0 0 0,0 0 0,0 0 0,6-3 0,-1 1 0,5-1 0,-6 3 0,2-1 0,-2 0 0,7 0 0,-6 4 0,5-3 0,-9 5 0,5-5 0,2 2 0,6-3 0,-2 3 0,5-2 0,-5 2 0,0 0 0,2-2 0,-9 5 0,2-2 0,-7 3 0,3 0 0,-2 0 0,2 0 0,-3 0 0,0 0 0,4 0 0,-4 0 0,7 0 0,-6 0 0,2 0 0,4 0 0,0-3 0,9 2 0,-2-5 0,1 5 0,-3-5 0,-1 5 0,-7-5 0,3 6 0,-3-6 0,3 5 0,3-5 0,-2 2 0,2 1 0,-6-3 0,-1 5 0,-3-1 0,0 2 0,0 0 0,0 0 0,0 0 0,0 0 0,3-3 0,-2 2 0,9-2 0,-5 3 0,10 0 0,-7 0 0,-1 0 0,2 0 0,-7 0 0,4 0 0,-3 3 0,1 0 0,3 1 0,4 2 0,1-2 0,3 0 0,1-1 0,-1 0 0,-3 1 0,2 0 0,-2 2 0,6-5 0,-9 2 0,3-3 0,-11 0 0,9 0 0,-5 0 0,10-3 0,-4 2 0,5-2 0,-1 3 0,1-3 0,3 2 0,2-2 0,-1 3 0,-1 0 0,-3 3 0,-1-2 0,-3 5 0,8-6 0,-6 7 0,7-7 0,-6 4 0,-3-2 0,3-1 0,-7 2 0,3-3 0,-7 0 0,-1 0 0,-3 0 0,3 0 0,11 3 0,-1-2 0,12 2 0,-4-3 0,3 0 0,1 0 0,-1 0 0,-3 0 0,-2 3 0,-3 1 0,-1 0 0,-3-1 0,2-3 0,-6 0 0,3 0 0,-3 0 0,-1-3 0,0 2 0,0-5 0,-3 6 0,12-10 0,-9 6 0,9-6 0,-5 3 0,-3 0 0,3 0 0,-4 1 0,4-1 0,-3 0 0,7 0 0,6 0 0,-3 3 0,7-3 0,-10 3 0,-3 0 0,-1-2 0,-7 3 0,-1-4 0,-3 4 0,0-3 0,0 6 0,0-6 0,-2 3 0,1 0 0,-2-3 0,3 5 0,-2-4 0,1 2 0,-2-1 0,4-1 0,-1 1 0,0-2 0,0 0 0,0 0 0,0 0 0,0 0 0,0 2 0,0-1 0,0 4 0,-3-4 0,3 4 0,-6-4 0,6 4 0,-3-5 0,3 6 0,-3-6 0,3 6 0,-6-3 0,3 3 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37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1149 1 16383,'-96'15'0,"0"1"0,0 0 0,0 0 0,0-1 0,0 1 0,8 3 0,6 1 0,4-1 0,2-6 0,-7-10 0,0 0 0,1 0 0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3.08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1 149 16383,'16'0'0,"-2"0"0,-8 0 0,0-2 0,7-2 0,-2-3 0,6 0 0,-1 0 0,-1 1 0,5-2 0,-2 2 0,3-2 0,-3 1 0,-1 0 0,-4 1 0,0-1 0,-3 1 0,0-1 0,2 1 0,3-1 0,0 0 0,4 0 0,-4 0 0,3 0 0,-2 3 0,-6-1 0,3 4 0,-6-2 0,2 3 0,-3 0 0,0 0 0,0 0 0,0 0 0,0 0 0,3 0 0,1 0 0,0 0 0,3 3 0,-3-2 0,0 2 0,2 0 0,-2-2 0,7 5 0,-3-6 0,9 9 0,-8-4 0,1 1 0,-7 0 0,-3-5 0,0 1 0,0-2 0,0 3 0,0-2 0,0 1 0,0-2 0,3 0 0,-2 3 0,1-2 0,-2 2 0,7-3 0,-2 0 0,6 0 0,-4-3 0,4 2 0,1-2 0,3 3 0,1 3 0,-1-2 0,4 2 0,-2 0 0,-1-2 0,-6 2 0,-6-3 0,-4 3 0,3-3 0,15 3 0,-12-3 0,11 0 0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4.38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144 1 16383,'-13'13'0,"1"-2"0,6-5 0,0 0 0,3 0 0,-3 0 0,3 0 0,-3 0 0,-1 3 0,1-2 0,0 6 0,-1 0 0,0 5 0,0 0 0,0 2 0,0-2 0,0 4 0,0-5 0,0 0 0,3-4 0,1 4 0,0-6 0,3 5 0,-3-6 0,3 7 0,0-3 0,3 0 0,-3-2 0,6-2 0,-2 4 0,2-1 0,1 4 0,3 0 0,1 5 0,10 9 0,-6-7 0,6 6 0,-3-7 0,1-1 0,8 1 0,0-3 0,9 0 0,6-4 0,10 5 0,19 4 0,-33-10 0,3-1 0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6.80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71 0 16383,'-7'18'0,"0"3"0,0-4 0,0 1 0,0 3 0,0-4 0,0 5 0,-1-1 0,4-3 0,1-4 0,3-2 0,0-5 0,0 2 0,0-3 0,0 0 0,0 0 0,-3 0 0,3 0 0,-3 4 0,3-4 0,0 7 0,0-3 0,0 9 0,0-1 0,3 6 0,-2-6 0,2 2 0,0-2 0,-2 3 0,5 1 0,-5-1 0,5-3 0,-2 2 0,3-2 0,0 4 0,0-5 0,3 13 0,-2-13 0,2 9 0,-4-16 0,1 3 0,-1-3 0,1 3 0,-1 0 0,-2 0 0,1-3 0,-4 0 0,2-1 0,-6 7 0,-1-1 0,-5 8 0,-7 0 0,7-10 0,-2 2 0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4.26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 0 16383,'-8'42'0,"3"-2"0,1-9 0,4-8 0,0-5 0,3-15 0,3-6 0,1-4 0,2-2 0,-3 3 0,0 0 0,0 3 0,0 0 0,0 3 0,0 0 0,0 0 0,0 0 0,7 0 0,-2 0 0,9-3 0,-2 2 0,0-2 0,-1 3 0,-4 0 0,-3 0 0,2 0 0,-2-3 0,7 2 0,5-2 0,4 3 0,9 4 0,2 0 0,-1 4 0,-5-4 0,-6 3 0,-7-6 0,-4 2 0,-5-3 0,-3 0 0,3 0 0,1 0 0,-1 0 0,3 0 0,2 0 0,4 3 0,3-2 0,1 2 0,-5-3 0,4 0 0,6 0 0,-3-3 0,11 2 0,-13-2 0,13 3 0,-11 0 0,7 0 0,-10 0 0,-3 0 0,3-3 0,-4 2 0,9-6 0,0 3 0,9-4 0,-7 4 0,6 0 0,-7 1 0,26-2 0,-8 1 0,20 0 0,-13 4 0,0 0 0,0 4 0,-10-3 0,-6 6 0,-6-6 0,-8 2 0,0 0 0,-5-2 0,9 8 0,-6-8 0,11 6 0,-9-7 0,-1 0 0,4 3 0,6 1 0,1 1 0,3-2 0,-4 1 0,-1 0 0,1 3 0,5-2 0,-12-2 0,2-3 0,-12 0 0,-4 0 0,2 0 0,-2-3 0,0 2 0,3-5 0,0 2 0,9 1 0,9-1 0,5 4 0,10 0 0,1 0 0,5 0 0,17 8 0,-17-6 0,3 8 0,-21-9 0,-12 5 0,4-5 0,-5 2 0,1-3 0,3 0 0,2 0 0,8 4 0,6 1 0,6 7 0,10-2 0,25 14 0,-18-12 0,7 8 0,-31-12 0,-14-4 0,0 3 0,-5-7 0,5 4 0,-4-4 0,4 3 0,-1-2 0,2 5 0,3-5 0,5 6 0,-3-3 0,-1 4 0,4-4 0,-11-1 0,3-3 0,-8 0 0,-1 0 0,2 0 0,15 0 0,-1 0 0,11 0 0,19-4 0,-17 3 0,16-3 0,-12 4 0,-2 0 0,8-3 0,-5 2 0,5-3 0,25 4 0,-18-4 0,11-1 0,-29 1 0,-10-3 0,-1 2 0,-4-2 0,-5-1 0,0 4 0,-5-3 0,1 3 0,-1-3 0,6 3 0,-4 1 0,4 0 0,-5 2 0,3-2 0,6-1 0,10 3 0,12-2 0,0 3 0,16 0 0,-15 0 0,0-4 0,-14 0 0,-10-4 0,-3 1 0,-8 0 0,-7 0 0,-11 4 0,-22 7 0,-1 1 0,-33 10 0,-7-5 0,-11 4 0,-17-4 0,11-1 0,-11 1 0,4 0 0,1 0 0,-5 0 0,11 0 0,1 0 0,13-5 0,8 3 0,5-7 0,-18 3 0,23-4 0,-11 0 0,31 0 0,2 0 0,3 0 0,1 3 0,-1-2 0,-4 5 0,0-5 0,-5 6 0,-4-3 0,-1 4 0,-10 0 0,-24 1 0,12-5 0,-22 4 0,15-7 0,-6 3 0,-13-4 0,-1-4 0,-7 3 0,39-2 0,0 1 0,-42 2 0,42-2 0,0 0 0,0-1 0,0-1 0,-1-1 0,-1 0 0,-4-1 0,-5 0 0,-33-5 0,0 0 0,33 4 0,1 1 0,-27-5 0,4 0 0,0 1 0,14 4 0,18-1 0,14 6 0,13-3 0,2 4 0,-1 0 0,0 4 0,-61-8 0,15 2 0,14-2 0,-5-2 0,-4 1 0,2 0 0,-25-5 0,35 7 0,3 1 0,-4-2 0,23 1 0,1 2 0,10 3 0,7 0 0,-4 6 0,0-4 0,7 2 0,-3 1 0,4-4 0,6 2 0,24-11 0,11 3 0,38-9 0,-16 9 0,3 1 0,-2-3 0,2 1 0,14 2 0,5 3 0,10 0 0,3 2 0,4 2 0,0 2 0,-6 1 0,-1 1 0,-8-1 0,1-1 0,8-1 0,-3-2 0,-27-1 0,0 0 0,28 0 0,1-2 0,-19 0 0,-4-2 0,33 1 0,-36 2 0,2 1 0,0-1 0,-2 1 0,29 3 0,-19-7 0,-1-2 0,27-3 0,-13-6 0,-12 3 0,-1 1 0,-15 0 0,22 3 0,0-7 0,-18 7 0,13-8 0,-15 2 0,-21 2 0,15-5 0,-12 3 0,2-1 0,5 1 0,32 3 0,-3 3 0,-19 3 0,7 1 0,19 0 0,2 2 0,-18 1 0,2 0 0,32 1 0,-4 0 0,-4 6 0,7-4 0,-64-1 0,-2-4 0,-17 0 0,-6 0 0,4 0 0,1 0 0,0 0 0,-1 0 0,11 6 0,18 4 0,30 7 0,12 1 0,-12-8 0,3 0 0,0 3 0,6 2 0,-10-4 0,29-3 0,-19 3 0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6.66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16383,'13'10'0,"-1"-1"0,-6-3 0,0 0 0,-2 0 0,1-2 0,-2-2 0,4-2 0,-1 0 0,0-3 0,0 0 0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7.22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16383,'18'4'0,"-5"-1"0,-11-3 0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7.66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16383,'0'0'0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8.70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16383,'11'24'0,"-1"0"0,-4-6 0,1-4 0,-1-5 0,-2-3 0,-2 0 0,1-3 0,0 6 0,4 2 0,-1 0 0,1 2 0,-4-7 0,2 0 0,-1 0 0,-1 0 0,2 0 0,-1 0 0,-1 7 0,3-2 0,-3 9 0,4-2 0,-3 0 0,3 2 0,-4-6 0,4 3 0,0-7 0,-4 3 0,0-3 0,0 0 0,-3-1 0,6-3 0,-3 0 0,6 3 0,-2-2 0,2 2 0,-3-5 0,0 1 0,0-4 0,0 1 0,0-2 0,0 0 0,0 3 0,4-2 0,7 5 0,2-2 0,7 0 0,-5-1 0,-3-3 0,2 0 0,-2 0 0,0 0 0,-1 0 0,-7 0 0,-1 0 0,-3 0 0,0-3 0,0 3 0,-3-6 0,3 3 0,-3-3 0,3 0 0,0 0 0,0-1 0,-2 1 0,1 0 0,-2 3 0,6-3 0,5 2 0,-3 0 0,5-2 0,-9 5 0,2-2 0,-3 3 0,3 0 0,-2 3 0,1 0 0,-4 1 0,-2-2 0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1.08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576 0 16383,'-16'10'0,"3"-1"0,3-3 0,4 0 0,-3 1 0,2-1 0,-2 0 0,3 0 0,2 0 0,-1-2 0,1 1 0,-2-2 0,0 3 0,0 0 0,-3 1 0,2-1 0,-6 0 0,3 1 0,-7-1 0,3 1 0,-3 0 0,4 0 0,-4-1 0,2 1 0,-2 0 0,4 0 0,3-1 0,-3 0 0,7 1 0,-4-1 0,-2 3 0,1-2 0,-5 2 0,3-2 0,-4 0 0,6-1 0,-5 1 0,6 2 0,-4-2 0,4 3 0,1-1 0,2-2 0,1 5 0,0-5 0,-1 6 0,0 0 0,-3 15 0,2-5 0,-3 12 0,4-12 0,0 2 0,-1 1 0,1-4 0,0 4 0,0-5 0,0-6 0,0-3 0,1-2 0,2-4 0,7 4 0,-1-7 0,4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4.3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124 1 24575,'-3'3'0,"0"0"0,-3-3 0,0 0 0,2 2 0,-1-1 0,1 2 0,-2-1 0,0-1 0,0 4 0,0-4 0,0 4 0,0-4 0,-1 2 0,1 0 0,0-3 0,3 6 0,-3-6 0,6 6 0,-6-6 0,3 0 0,-6-6 0,4-1 0,-1-3 0,6 4 0,3 3 0,0 3 0,7 3 0,-4 3 0,4 1 0,-4-4 0,0 2 0,0-4 0,0 2 0,0-3 0,0 0 0,0 0 0,0 0 0,0 3 0,0-3 0,0 3 0,-3 0 0,3-3 0,-6 6 0,6-3 0,-6 3 0,3 0 0,-3 0 0,0 0 0,0 0 0,0 0 0,0 0 0,0 0 0,0 0 0,0 0 0,-3 0 0,0-2 0,-3 1 0,0-2 0,0 3 0,0-2 0,-1-4 0,1-7 0,3 3 0,0-2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02.283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4121 139 24575,'-22'22'0,"-3"2"0,6-5 0,-4 4 0,1-4 0,0-1 0,4-7 0,4-2 0,5-2 0,3-1 0,0 0 0,0 0 0,0 0 0,-4 0 0,0 0 0,-3 1 0,-4 0 0,-1 0 0,-4 0 0,1 0 0,-5 0 0,-5 4 0,-10 2 0,-1 4 0,1-1 0,6-4 0,8-1 0,2-7 0,7-1 0,1-3 0,3 0 0,4 3 0,-2-2 0,5 1 0,-2-2 0,2 0 0,1 0 0,0 0 0,0 0 0,0 0 0,-9-3 0,3 0 0,-11-1 0,5 1 0,-3 0 0,-1-1 0,1-3 0,-1 3 0,4-3 0,5 7 0,3-6 0,4 5 0,0-2 0,0 3 0,-3-2 0,2-2 0,-2-2 0,3 0 0,-3 0 0,-1-1 0,-3 1 0,-4-1 0,6 0 0,-2 3 0,6-1 0,1 4 0,0-2 0,0 3 0,0 0 0,0 0 0,-4 0 0,4 0 0,-7 0 0,-1 0 0,-4 4 0,-3-4 0,-1 3 0,1 1 0,-1-4 0,1 7 0,3-6 0,1 2 0,7-3 0,1 0 0,-3 0 0,4 0 0,-4 2 0,-1-1 0,-2 5 0,-6-2 0,-1 3 0,1 0 0,3 0 0,1 0 0,4-1 0,3 1 0,0-4 0,1 3 0,-1 0 0,-3 1 0,-3 2 0,-2-2 0,-4 0 0,1 1 0,-5-1 0,4 0 0,-4 0 0,5 0 0,3 0 0,4 0 0,5-1 0,-1 1 0,3-1 0,-5 0 0,-1 3 0,2-2 0,-1 2 0,6-5 0,-3 1 0,2-1 0,-3 2 0,4-3 0,-3 3 0,2-3 0,-6 4 0,7-1 0,-4 0 0,4 0 0,0 0 0,0 0 0,-3 3 0,2-2 0,-2-1 0,3-1 0,3-2 0,-3 3 0,3 0 0,-3 1 0,0-1 0,0 0 0,-1 0 0,1 0 0,0 0 0,-3 3 0,-1 0 0,0 1 0,1-1 0,3-3 0,0 0 0,0 0 0,0 3 0,-1-2 0,1 2 0,3-3 0,0 4 0,0-3 0,2 2 0,-1-3 0,-1 0 0,2 0 0,-1 3 0,-1-3 0,2 3 0,-2 0 0,0 1 0,3 7 0,-7 5 0,3 0 0,-3 4 0,0-5 0,-1 1 0,1-1 0,3 0 0,-2 1 0,5 9 0,-2-8 0,3 5 0,0-11 0,3-7 0,0-1 0,3-3 0,0-3 0,0 3 0,0-3 0,0 3 0,0 0 0,0 0 0,0 3 0,1 5 0,3 0 0,0 9 0,0-8 0,0 4 0,-4-9 0,1-1 0,-1 0 0,0-2 0,0 2 0,0-3 0,0 0 0,0 0 0,0 0 0,0 0 0,4 1 0,-1 1 0,1-1 0,2 2 0,-5-3 0,5 1 0,-5-1 0,2 0 0,-3 0 0,4 1 0,0 2 0,6 2 0,3 6 0,3 2 0,-3 4 0,3-1 0,-3 0 0,-3-3 0,0-1 0,1-2 0,-3-5 0,5 4 0,-5-7 0,-1 1 0,0-2 0,-3-1 0,-1 0 0,-3 0 0,0 0 0,0 0 0,0 0 0,3 3 0,-2-2 0,2 2 0,-3-3 0,0 0 0,0 0 0,0 0 0,0 0 0,0 0 0,0 0 0,0 0 0,0-3 0,0 3 0,0-3 0,0 3 0,0 0 0,0-3 0,0 3 0,3 0 0,-3 0 0,6 3 0,-5-3 0,2 1 0,-3-1 0,0 0 0,1 0 0,-1 0 0,0 0 0,0 0 0,0 0 0,3 6 0,-3-5 0,3 5 0,-2-2 0,-1-4 0,0 4 0,0-4 0,0 3 0,1 1 0,-1 3 0,1 4 0,0-6 0,-1 5 0,0-9 0,1 2 0,-1-3 0,-3 0 0,0 0 0,-3 0 0,0 0 0,2 0 0,-1 0 0,2 0 0,-3 0 0,0 0 0,0 0 0,0 0 0,-3-2 0,0-4 0,-3-1 0,-1-8 0,0-2 0,1-3 0,-1-6 0,0 2 0,0 3 0,-3-5 0,3 12 0,-6-8 0,3 6 0,-7-4 0,-2-3 0,-3-3 0,-1-2 0,0-1 0,0 0 0,4 0 0,1 8 0,4-1 0,4 8 0,1-1 0,3 3 0,0 0 0,-1 0 0,4-1 0,-2 4 0,1-2 0,-2 1 0,-3-5 0,2 3 0,-5-4 0,5 4 0,-2 0 0,3 0 0,0 2 0,0-1 0,0 2 0,-1-1 0,1-1 0,0 4 0,0-2 0,0 1 0,0 1 0,0-5 0,-6 0 0,1-1 0,-2-2 0,0 2 0,3 1 0,-3 2 0,0-2 0,-4 2 0,6-3 0,-5 1 0,9-1 0,-3 4 0,4-3 0,0 6 0,-6-9 0,4 5 0,-7-5 0,8 5 0,-5-2 0,5 5 0,-3-4 0,4 4 0,0-2 0,0 1 0,0 1 0,-3-4 0,2 1 0,-5-2 0,-2-1 0,-3 0 0,-5 0 0,4 0 0,1 0 0,4 0 0,3 1 0,0-1 0,4 1 0,0 0 0,0 0 0,0 3 0,0-3 0,-4 3 0,0-4 0,-7 0 0,3 3 0,-6-2 0,2 2 0,-4-3 0,-17-1 0,9 1 0,-10-1 0,10 1 0,8 3 0,-4 0 0,5 1 0,3-1 0,1 0 0,7-1 0,0 4 0,4-4 0,-6-2 0,5 0 0,-9-2 0,6 2 0,-3 1 0,-4-1 0,3 0 0,-7 0 0,3 0 0,-3 0 0,-1 0 0,1-1 0,-1 1 0,8 0 0,1 1 0,9 0 0,-1 0 0,4-1 0,-4 1 0,1 0 0,1 0 0,0 0 0,3 0 0,0-4 0,0 4 0,0-11 0,0 6 0,0-6 0,0 0 0,0 3 0,3-16 0,1 10 0,3-11 0,0 9 0,1-3 0,-1 2 0,0-2 0,0 3 0,0 1 0,0-1 0,0 4 0,0 1 0,0 0 0,3 3 0,-3 0 0,3-2 0,-1 8 0,-1-8 0,4 3 0,-2 2 0,0-5 0,-1 9 0,-2-2 0,2 0 0,-2 2 0,5-6 0,-2 6 0,3-3 0,1 4 0,-1-1 0,0 0 0,4 0 0,7-3 0,-5 2 0,4 2 0,-7-1 0,-1 4 0,1-4 0,1 0 0,-3 0 0,7 3 0,-3-2 0,3 2 0,5-4 0,0 1 0,5-1 0,-5 1 0,-4 3 0,-3-3 0,-8 7 0,-4-3 0,-24 12 0,-1 0 0,-17 9 0,9-4 0,-1 1 0,2-3 0,3-2 0,1 0 0,-1-2 0,4 5 0,1-5 0,0 1 0,6-2 0,-2-1 0,7 0 0,0 0 0,0 0 0,0 1 0,0-1 0,0 0 0,-1 0 0,1 0 0,0 0 0,0 0 0,0 0 0,-3 2 0,5-1 0,-4 2 0,4 0 0,-2 1 0,-1 3 0,0 4 0,3 1 0,-2 3 0,2 1 0,0-1 0,-2 1 0,5-1 0,-6 0 0,7 1 0,-4 3 0,1 11 0,2-7 0,-2 6 0,3-14 0,3 1 0,1-4 0,2-2 0,1-2 0,0-1 0,-1-3 0,0 2 0,1-2 0,-1 0 0,0 0 0,3 2 0,-2-5 0,2 5 0,-3-6 0,0 0 0,0 0 0,0 0 0,0 0 0,4 0 0,3 1 0,1 0 0,7 0 0,-7-1 0,3 1 0,-7 0 0,2-1 0,4 3 0,-1-1 0,4 1 0,-6-2 0,-3-1 0,0 1 0,-4-1 0,0 0 0,0 0 0,0-3 0,-6 0 0,-9-15 0,-7-1 0,-7-7 0,1 2 0,0 4 0,1-1 0,3 1 0,4 1 0,1 2 0,2-5 0,-3 1 0,-4-7 0,3 0 0,-3 0 0,4 1 0,-1-1 0,1 1 0,0-1 0,-1-3 0,4 2 0,0-7 0,3 8 0,-3-8 0,3 8 0,-3-8 0,4-2 0,0 11 0,3-5 0,1 19 0,6-2 0,0 3 0,3 0 0,0 0 0,1-4 0,-1 3 0,1-9 0,-1 8 0,4-17 0,-3 12 0,3-10 0,-4 10 0,1 0 0,0-4 0,-1-1 0,1 0 0,0-3 0,-3 7 0,2-3 0,-2 4 0,2 3 0,-2-3 0,-1 6 0,-1-2 0,-1 3 0,2 0 0,-3 0 0,0-1 0,-3 4 0,-7-6 0,-1 1 0,-10-6 0,3 4 0,0-4 0,-2 7 0,5-3 0,2 3 0,3 1 0,1-1 0,-5 1 0,-4-1 0,-7-1 0,-2 4 0,-3-3 0,-1 3 0,0-3 0,1-1 0,7 4 0,2-3 0,11 6 0,0-2 0,4 1 0,0 1 0,0-4 0,-3 4 0,-2-2 0,1 3 0,-2 0 0,2 0 0,-4-3 0,1 2 0,-4-2 0,-10 3 0,-1 0 0,-4-3 0,6 2 0,5-2 0,-1 3 0,1 0 0,3 0 0,1-3 0,3 3 0,1-6 0,-4 5 0,3-5 0,-7 5 0,3-5 0,-3 5 0,6-5 0,-1 3 0,3-4 0,-1 0 0,1 1 0,1-1 0,2 1 0,-4-1 0,-3 0 0,0 0 0,-5 0 0,1 0 0,-1 0 0,1-1 0,-1 1 0,4 0 0,1 0 0,7 1 0,-2-1 0,1 1 0,1-1 0,1 1 0,0 0 0,-1-1 0,-7-3 0,-2-5 0,-3-4 0,-1 0 0,1 1 0,1 4 0,-1 2 0,4-1 0,-1 3 0,5 0 0,1 0 0,4 4 0,2 0 0,1 3 0,0-3 0,6 8 0,1 6 0,5 6 0,1 8 0,0-1 0,1 0 0,-1 1 0,3-1 0,1 5 0,4 0 0,4 1 0,1 4 0,-1-8 0,4 4 0,-11-9 0,8-3 0,-12-6 0,5-2 0,-7-1 0,0 0 0,0 0 0,3 2 0,-3-1 0,3 2 0,-3-3 0,3 0 0,5 1 0,4 3 0,3 1 0,1 0 0,-1-1 0,0-3 0,-3 0 0,3 0 0,-4 0 0,11 3 0,-9-2 0,7 2 0,-12-4 0,7 1 0,-3 0 0,3 0 0,0 1 0,1-1 0,-1-3 0,1 2 0,-5-5 0,4 5 0,-3-2 0,3 0 0,1 2 0,-1-5 0,0 5 0,7-2 0,-6 0 0,6 3 0,-7-7 0,5 7 0,-4-3 0,3 3 0,1-3 0,-4-1 0,4 0 0,-5-2 0,1 5 0,9-5 0,-8 2 0,8-3 0,-9 4 0,-1-4 0,0 7 0,1-7 0,-1 4 0,1-4 0,-1 0 0,6 0 0,-11 0 0,3 0 0,-13 0 0,0 0 0,3 3 0,-2-3 0,6 3 0,-3 0 0,3-2 0,4 5 0,-3-5 0,6 5 0,-9-5 0,5 2 0,-9 0 0,-3-3 0,-13-3 0,-10-1 0,-14-7 0,-9 3 0,-16-1 0,-8 0 0,-11-1 0,-7 0 0,5 1 0,6-1 0,15 5 0,21-2 0,14 6 0,10-2 0,7 3 0,-1 0 0,1-3 0,0 2 0,0-1 0,0 2 0,-3 0 0,-5-4 0,-14 0 0,8-3 0,-10 4 0,12-4 0,-3 3 0,-1-3 0,1 3 0,-1-2 0,4 2 0,-2-3 0,5 0 0,-5 3 0,6-2 0,-3 2 0,-10-6 0,7 3 0,-11-4 0,9 4 0,-3-1 0,-2 1 0,-3-1 0,-1 1 0,0-1 0,1 0 0,3 1 0,1-1 0,9 1 0,-4 0 0,10 1 0,-2 2 0,4-4 0,2 4 0,-5-5 0,5 2 0,-5 1 0,2-1 0,-4 1 0,1-1 0,0 0 0,-1 0 0,4 1 0,-2-1 0,5 1 0,-6-1 0,6 1 0,-2 0 0,0-1 0,2-2 0,-6-1 0,6 0 0,-1 1 0,4 3 0,-1 0 0,1 0 0,-2 0 0,0 0 0,0 0 0,0-1 0,0 1 0,-1 0 0,1 0 0,0 0 0,0-3 0,0 2 0,0-2 0,0 3 0,2 0 0,-1 0 0,4 0 0,-4 0 0,4 0 0,-4 2 0,4-1 0,-2 1 0,0-2 0,3 0 0,-3 0 0,0 0 0,3-3 0,-6 2 0,6-2 0,-3 3 0,3 0 0,-3 3 0,2-3 0,-1 3 0,2-3 0,2 2 0,2 4 0,2 4 0,0 2 0,0-3 0,0 0 0,0-1 0,0-1 0,0 2 0,0-3 0,0 0 0,0 2 0,0-1 0,0 2 0,0-3 0,0 2 0,0-1 0,0 2 0,0-3 0,0 2 0,0-1 0,0 2 0,0-1 0,4-1 0,-4 2 0,4-3 0,-4 0 0,0 2 0,0-1 0,0 2 0,0 0 0,0-3 0,0 6 0,0-6 0,0 6 0,-3-6 0,0 3 0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4.9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506 107 16383,'-13'-13'0,"4"1"0,4 9 0,4-3 0,-7 3 0,1 0 0,-10 0 0,-1 0 0,-7-2 0,-2-2 0,0 0 0,2-1 0,3 1 0,1 0 0,6 0 0,2 0 0,7 4 0,0 0 0,0 3 0,0 0 0,0 0 0,-1 0 0,1 0 0,0 3 0,-3 1 0,2 5 0,-10-2 0,3 6 0,-5 2 0,-1 0 0,1 6 0,1-6 0,3-1 0,6-5 0,2 0 0,1 5 0,-1 4 0,0 3 0,-4 10 0,6-7 0,-4 7 0,8-6 0,-2-2 0,6 6 0,1-2 0,7-1 0,1 4 0,-1-4 0,3 5 0,-5-5 0,8 9 0,-9-11 0,9 7 0,-6-10 0,7 1 0,5 5 0,2 1 0,2 0 0,1 4 0,-3-4 0,2 0 0,-3 0 0,-1-6 0,0 1 0,-4 4 0,3-4 0,4 17 0,0-9 0,4 11 0,-2-10 0,-3 1 0,3-5 0,0 4 0,-4-9 0,2 1 0,-7-10 0,-6-6 0,-4-6 0,-2-4 0,-4-5 0,2 0 0,-4-2 0,2 3 0,-3 0 0,-6 2 0,-5-2 0,-11-1 0,-5-5 0,-4-8 0,-10-1 0,2-8 0,-4-1 0,6-3 0,4 0 0,5 5 0,0-4 0,1-10 0,9 11 0,3-9 0,12 18 0,6 5 0,0 3 0,3 4 0,0 7 0,0 3 0,14 25 0,7 8 0,15 22 0,-1 0 0,3-9 0,-8-3 0,1-13 0,4-2 0,-6-3 0,5-4 0,-9-5 0,-8-8 0,-5-2 0,-9-6 0,-5 0 0,-8-16 0,-4 0 0,-6-16 0,-5 5 0,-5-5 0,-5-1 0,-4 1 0,0 3 0,0 1 0,6 11 0,7 2 0,7 11 0,12 2 0,32 15 0,3-6 0,33 12 0,-3-14 0,8 3 0,-1-3 0,-16 1 0,-20-2 0,-18-7 0,-17 2 0,-15-5 0,19-4 0,-9-2 0,28-10 0,-1 3 0,1-4 0,0 0 0,-8 0 0,-1 1 0,-6-3 0,-1-2 0,1-4 0,-4 1 0,-1-5 0,-6 3 0,-5-3 0,0 8 0,0 8 0,2 9 0,24 48 0,-1 35 0,1-23 0,0 4 0,-1 0 0,-2 0 0,16 37 0,-3-20 0,-1-6 0,-1-16 0,-9-20 0,-5-20 0,-10-21 0,2-11 0,-3-8 0,5-13 0,-5 14 0,5-2 0,-5 19 0,4 12 0,2 7 0,-3 2 0,4 1 0,-5-6 0,3-6 0,4-1 0,0-9 0,8-7 0,-2-2 0,3-9 0,-8 9 0,0-4 0,-7 5 0,-1-1 0,-3 1 0,-3-1 0,-1 1 0,-3 6 0,-3-11 0,3 17 0,0-7 0,4 13 0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8.00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287 8 16383,'-18'-4'0,"4"1"0,5 3 0,3 0 0,0 0 0,0 3 0,-1-3 0,4 6 0,-2-3 0,1 3 0,-2 3 0,-1 5 0,-3 4 0,-2 7 0,-7 3 0,3 7 0,-9 7 0,2 16 0,0 2 0,0 10 0,5 12 0,4-19 0,6 7 0,4-29 0,4-6 0,3-4 0,1-1 0,7 1 0,1-5 0,6 0 0,-2-4 0,5-7 0,-3-1 0,0-7 0,-5-3 0,-3-1 0,-4-3 0,0 0 0,0 0 0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50.388"/>
    </inkml:context>
    <inkml:brush xml:id="br0">
      <inkml:brushProperty name="width" value="0.3" units="cm"/>
      <inkml:brushProperty name="height" value="0.6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162 552 16383,'-33'45'0,"1"-3"0,7-5 0,4 0 0,2-1 0,7-1 0,0-5 0,8 1 0,1-1 0,6 6 0,10 5 0,5 6 0,11 1 0,7 4 0,5-2 0,4-5 0,-6-5 0,-2-12 0,0-3 0,-9-5 0,2-5 0,-8-4 0,-1-4 0,0-3 0,1-1 0,-1-3 0,1-3 0,3-5 0,2-8 0,15-7 0,4-3 0,21-7 0,-11 6 0,1 2 0,9 6 0,-12 6 0,-22 6 0,-14 3 0,-71 1 0,7 7 0,-6 0 0,-4 2 0,-23 9 0,-5 9 0,12 0 0,13 3 0,11-1 0,16-3 0,9-3 0,9-6 0,4-5 0,16 8 0,7-7 0,17 8 0,16-18 0,27-7 0,22-15 0,-38 9 0,2-2 0,-4-1 0,-1 0 0,34-6 0,-32 4 0,-28 13 0,-20 5 0,-51 42 0,10-14 0,-41 33 0,34-31 0,6-5 0,16-10 0,20-8 0,35-12 0,16-5 0,26-4 0,-1-4 0,-1 7 0,-6-3 0,-11 5 0,-17 4 0,-17 2 0,-12 3 0,-3 2 0,11 16 0,-3-1 0,4 12 0,-9-6 0,-6-2 0,-1 0 0,-3-3 0,-1 3 0,-6-4 0,-1 5 0,-3-4 0,0-2 0,0-6 0,27 6 0,7-7 0,37 9 0,8-3 0,7 4 0,-7-4 0,-13-1 0,-9-6 0,-8 0 0,-1 0 0,0 3 0,-13 0 0,7 4 0,-8 4 0,15 7 0,3 5 0,20 2 0,8 4 0,6-6 0,-1-2 0,-13-6 0,-13-10 0,-11-1 0,-10-7 0,-9-2 0,-9-3 0,2-5 0,2-6 0,4-7 0,8-4 0,8-3 0,18 3 0,11 0 0,24 1 0,4-4 0,-38 12 0,2-2 0,19-7 0,-3-2 0,17-9 0,-35 13 0,-9 0 0,-27 0 0,-6-1 0,-10 7 0,-1-7 0,-6 7 0,-4-7 0,-4 3 0,-7-4 0,-1 4 0,-3 0 0,1 7 0,-5 0 0,-1 3 0,-13 4 0,-8 1 0,-5 8 0,-6 4 0,8-3 0,-2 1 0,-21 7 0,-2 3 0,13-1 0,3 2 0,-2 1 0,0 1 0,7 0 0,1-1 0,1 0 0,0-1 0,-32 3 0,7-2 0,8-10 0,6 0 0,5-4 0,-4-5 0,5-9 0,7-8 0,10 0 0,21-2 0,9 2 0,8-1 0,14-8 0,46-20 0,-14 23 0,8 1 0,25-6 0,8 1 0,-17 10 0,4 2 0,2 1 0,11-3 0,3 0 0,1 0 0,2-1 0,1 0 0,-1 1 0,-4 1 0,-1 1 0,-6 0 0,7-3 0,-11 3 0,13 0 0,-93 14 0,-79 5 0,2 2 0,-13 0 0,8 2 0,-6 0 0,-4-1 0,16-3 0,-2-1 0,-2-1 0,-1-1 0,-11-1 0,-3-2 0,-1-1 0,2-1 0,3 0 0,2 0 0,0-2 0,0-1 0,2-1 0,0-1 0,1 0 0,5 1 0,-9 1 0,5 2 0,7 0 0,-8 2 0,17-1 0,17-6 0,108-31 0,9 12 0,16-1 0,-1 1 0,14-5 0,3 0 0,-5 2 0,8-2 0,-3 2 0,4 0 0,-6 4 0,6 0 0,-3 0 0,-11 3 0,15-6 0,-15 5 0,-28 13 0,-9 2 0,1-6 0,-33 11 0,-79 15 0,23 4 0,-46 10 0,54-7 0,40-24 0,18-23 0,18-17 0,-4-11 0,-7 14 0,-12 4 0,-7 16 0,-3-25 0,-3 1 0,5-35 0,0 5 0,-1 1 0,-1 7 0,-3 33 0,-5 11 0,10 89 0,4-29 0,24 50 0,17-47 0,13 2 0,15 1 0,3-3 0,-7-3 0,-13-13 0,-21-6 0,-21-11 0,-8-12 0,-6-3 0,1-14 0,30-34 0,-15 20 0,12-20 0,-21 34 0,-12 12 0,4-2 0,2 55 0,-3-32 0,5 40 0,-7-44 0,6-3 0,6-17 0,5-5 0,-1-7 0,-1 0 0,-10 14 0,2 2 0,-6 68 0,1-7 0,-3 1 0,-1 2 0,2 27 0,0-21 0,-1-3 0,-3 0 0,7 16 0,-8-77 0,19-36 0,-4 46 0,9-9 0,-8 49 0,-4 20 0,9 24 0,-5-23 0,1-2 0,10 12 0,-4-13 0,-6-29 0,-7-17 0,10-33 0,-4-3 0,11-30 0,-4 13 0,8-21 0,-10 23 0,0-8 0,-9 30 0,-9 17 0,1 38 0,-9 24 0,-1 0 0,0 2 0,-6 23 0,3-31 0,-1-7 0,1-17 0,3-12 0,28-76 0,-10 22 0,5-22 0,-2-3 0,-7 7 0,6-26 0,-7 46 0,2 8 0,-3 82 0,-8 31 0,-2-35 0,-1 0 0,-1-3 0,-3-7 0,-9-5 0,5-12 0,8-18 0,15 10 0,-2-13 0,-8-66 0,-6-24 0,-2 22 0,-1-3 0,5 4 0,2 4 0,1-24 0,1 25 0,2 0 0,5-29 0,1 2 0,2 37 0,-5 29 0,-2-1 0,-2 0 0,-5 0 0,-4-17 0,-1 12 0,-8-20 0,3 12 0,-8-14 0,6 18 0,-11-6 0,2 18 0,-31 2 0,10 7 0,-21 3 0,-14 8 0,21-2 0,7 5 0,0 2 0,-11 2 0,-25 16 0,28-6 0,0 3 0,12-5 0,-2 6 0,-11 12 0,-5 8 0,5-2 0,3-2 0,3 2 0,2 4 0,-3 4 0,7-6 0,6-8 0,6-6 0,-18 20 0,53-67 0,28-39 0,8-13 0,-2-2 0,4 5 0,-6 17 0,-2 8 0,-12 20 0,-7 10 0,-5-7 0,-2-14 0,-6 6 0,-10-9 0,-34 0 0,14 8 0,-25-4 0,26 12 0,7 3 0,6 1 0,1-12 0,11 10 0,-8-21 0,8 18 0,-1-2 0,-15 34 0,-4 43 0,3 7 0,-4 19 0,1 2 0,6-17 0,-1 2 0,1 1 0,1 0 0,-1 5 0,0 2 0,1-2 0,1-3 0,-5 10 0,2-5 0,4-12 0,-2 22 0,11-55 0,-28-12 0,-19-23 0,-12-4 0,5 7 0,-6 2 0,-7-2 0,-8 2 0,9-1 0,8 1 0,5 1 0,-15 5 0,7-1 0,12-5 0,16 1 0,21-7 0,15-3 0,-1 0 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0.775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0 0 16383,'18'34'0,"-4"-4"0,-3-8 0,-4-4 0,0 2 0,-1-9 0,1 9 0,-1-13 0,1 10 0,-1-7 0,1 3 0,3 4 0,-2 0 0,2 5 0,-3-1 0,0 1 0,0 3 0,0-3 0,1 4 0,-1-5 0,0 1 0,0-8 0,-1-1 0,0-4 0,1-2 0,1 5 0,-1-5 0,2 2 0,0-3 0,1 0 0,3 1 0,4 0 0,5 0 0,0 0 0,4-3 0,-5-1 0,1-3 0,-1-3 0,-3-1 0,2-3 0,-5 0 0,8-3 0,-8 6 0,1-2 0,-7 3 0,0 3 0,-25-25 0,7 13 0,-24-22 0,11 15 0,-1-4 0,0 0 0,5 5 0,3 0 0,6 8 0,5 1 0,32 27 0,-10-5 0,26 21 0,-21-11 0,0 0 0,0-1 0,-1-3 0,1 3 0,-2-6 0,11 2 0,-12-8 0,3 0 0,-14-4 0,-3-2 0,6-2 0,-2-4 0,2-2 0,-3-2 0,-1-3 0,-1 3 0,-1-6 0,-1 5 0,-4-6 0,2 3 0,-3 0 0,-4-12 0,0 6 0,-3-13 0,-3 8 0,2-1 0,-3 1 0,4-1 0,0 1 0,0 3 0,0 4 0,1 5 0,2 3 0,-4-3 0,4-1 0,-5 1 0,3-3 0,0 5 0,0-1 0,0-4 0,-1 1 0,1-2 0,-1 0 0,1 6 0,2-5 0,23 37 0,-3-5 0,20 37 0,-10-5 0,-1-4 0,1 3 0,10 9 0,-9-18 0,9 10 0,-20-30 0,-2-7 0,-5-6 0,-2-3 0,2 1 0,0-1 0,-2 0 0,4 0 0,-4 0 0,1 0 0,1 6 0,-2-5 0,2 5 0,0-6 0,-3-3 0,9 0 0,-5-8 0,2-6 0,-3-7 0,-1-3 0,-5-1 0,1 1 0,-1-1 0,-2-3 0,5 2 0,-2-2 0,3-1 0,0 4 0,1-4 0,-1 5 0,-3 3 0,4-2 0,-6 9 0,-7 52 0,-2-9 0,-8 37 0,7-16 0,4-27 0,1 3 0,3-25 0,-11-30 0,8 14 0,-10-20 0,-25 32 0,26-1 0,-24 4 0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2.261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1 1 16383,'21'20'0,"0"-4"0,-11-7 0,3 1 0,0 0 0,1 3 0,-1 4 0,1 1 0,0 0 0,0-1 0,-1-4 0,0 0 0,0-3 0,-3 0 0,-1-4 0,-2 0 0,-31-25 0,17 13 0,-23-23 0,24 22 0,-4-3 0,3 4 0,-2-3 0,3 2 0,0-2 0,-3 0 0,2 2 0,-2-1 0,3-1 0,0 2 0,0-5 0,-3 6 0,2-1 0,-5-1 0,3 1 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6.101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34 46 16383,'20'-20'0,"-4"3"0,-10 13 0,0-1 0,-14 32 0,4-21 0,-11 25 0,9-25 0,2 0 0,-7 8 0,6 1 0,-7 5 0,5-6 0,3-5 0,-1 0 0,28-18 0,-10 8 0,16-15 0,-16 10 0,-7 0 0,0 31 0,-3-11 0,-3 26 0,-1-18 0,-2-1 0,3 0 0,0 1 0,0-4 0,0-2 0,0-6 0,0 0 0,3 4 0,-3-2 0,6 6 0,-2-1 0,0-3 0,2 7 0,-2-4 0,3 5 0,-3-1 0,3 1 0,-7 3 0,7-2 0,-7 2 0,7-4 0,-6 1 0,2-4 0,0 2 0,-2-9 0,2 9 0,0-6 0,-2 8 0,2-1 0,-3 5 0,0 0 0,0 37 0,4-15 0,-3 27 0,6-23 0,-2-5 0,3-6 0,0-6 0,2-9 0,-2 0 0,3-5 0,-1 1 0,-2-4 0,2 2 0,-4-9 0,1 2 0,-1-7 0,2 3 0,-1-3 0,2 3 0,-1 0 0,-1-3 0,2 3 0,-27-33 0,4-3 0,-14-30 0,12 0 0,3 4 0,7 0 0,-2 16 0,8 7 0,3 9 0,1 3 0,12-2 0,-8 9 0,7 1 0,-8 8 0,7 13 0,-2 2 0,5 24 0,-6 7 0,-2 14 0,0 1 0,4 22 0,-7-28 0,5 11 0,-11-24 0,4-9 0,-1 5 0,-2-10 0,5-4 0,-5-5 0,5-7 0,-6-1 0,6 0 0,3 0 0,-2 1 0,5-1 0,-6-3 0,0 0 0,3 2 0,-2-1 0,2 2 0,-1 0 0,-1-3 0,2 3 0,-1 0 0,-1-3 0,2 3 0,0-3 0,-2 4 0,2-3 0,-2 5 0,-1-2 0,1 0 0,-1 0 0,0-2 0,0 2 0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7.185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0 1 16383,'39'14'0,"-4"-2"0,-13-4 0,-1-1 0,1 0 0,-1 0 0,0 0 0,1 0 0,-4 0 0,-2 0 0,1 0 0,1-1 0,3-2 0,1 3 0,-1-7 0,5 7 0,0-6 0,5 6 0,-5-3 0,4 3 0,-8 0 0,4-3 0,-5 0 0,0-1 0,1-2 0,-1 2 0,1-3 0,9-3 0,-8 2 0,8-2 0,-9 3 0,-1 0 0,0 0 0,1 0 0,-1-4 0,-6 4 0,1-7 0,-7 1 0,1 2 0,-1-4 0,0 1 0,-3 1 0,3-3 0,0-3 0,-2 4 0,2-4 0,-3 6 0,0 0 0,3-3 0,-3 2 0,3-2 0,-3 3 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45.810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1 0 16383,'19'33'0,"-2"-2"0,-9-1 0,0 2 0,0 14 0,0 0 0,5 12 0,2 6 0,-1 8 0,0 11 0,-4 3 0,-4-1 0,-2-7 0,-8-14 0,3-6 0,-2-7 0,3-8 0,0-7 0,0-11 0,2-10 0,-1 1 0,4-12 0,0-27 0,2-7 0,6-27 0,0-1 0,6-13 0,1-8 0,-5-13 0,0 0 0,-2 18 0,1 10 0,-1 26 0,-2 8 0,-7 16 0,2 4 0,10 55 0,5 7 0,-7-4 0,0 3 0,15 35 0,-13-14 0,1-22 0,-9-15 0,-1-21 0,-4-1 0,3-7 0,5-38 0,3-3 0,10-30 0,-1 2 0,3 10 0,1-5 0,-6 11 0,-4 10 0,-9 14 0,-5 22 0,-8 48 0,4 29 0,-3-19 0,-2 2 0,4-4 0,-1-1 0,-8 46 0,1-22 0,1-14 0,4-16 0,1-16 0,4-14 0,0-14 0,4-48 0,1 6 0,4-48 0,0 20 0,1-18 0,4-1 0,6-1 0,4 14 0,-2 18 0,-5 18 0,-7 17 0,0 6 0,-4 12 0,9 47 0,-6 9 0,-2-4 0,-1 4 0,0 38 0,3-1 0,-8-19 0,3-15 0,-4-21 0,0-7 0,0-12 0,0-5 0,0-4 0,29-45 0,-5-2 0,27-44 0,-12 3 0,0 0 0,-4-5 0,-3 18 0,-10 6 0,-6 32 0,-9 6 0,-2 21 0,-4 46 0,2-4 0,-3 37 0,-4-3 0,0-28 0,-1 11 0,-1-35 0,5-5 0,-4-9 0,15-40 0,-1-9 0,17-38 0,-10-20 0,3 10 0,-13 35 0,-1 0 0,4-33 0,1 14 0,-2 18 0,-3 22 0,1 14 0,-2 17 0,7 47 0,-2 5 0,8 39 0,-6-6 0,3-5 0,-8-2 0,-2-12 0,-4-17 0,0-12 0,0-18 0,18-68 0,-9 9 0,15-49 0,-8 19 0,-7 29 0,6-7 0,-8 35 0,-1 1 0,-2 49 0,-2-6 0,-2 50 0,0 15 0,-3-22 0,2 9 0,-6-37 0,6-24 0,-2 2 0,5-20 0,12-35 0,9-11 0,3-40 0,-7 6 0,-3-2 0,-9 24 0,-1 0 0,2-20 0,-1 5 0,-4 12 0,-2 41 0,11 95 0,-4 9 0,-1-14 0,1 3 0,-5-18 0,0-2 0,0 4 0,-1-3 0,-2 28 0,0-8 0,0-41 0,0-15 0,0-7 0,2-7 0,10-51 0,-2 10 0,6-53 0,-7 27 0,1-5 0,-2 8 0,-3 14 0,-1 5 0,-4 18 0,3 7 0,4 59 0,1-16 0,0 37 0,-5-23 0,-3-15 0,0-1 0,11-32 0,3-20 0,11-20 0,1-26 0,-5 23 0,-5-7 0,-3 29 0,-5 16 0,2 24 0,-3 12 0,1 14 0,3-4 0,-4-14 0,3-3 0,-6-16 0,5-35 0,-4 6 0,5-20 0,-3 23 0,3 5 0,-6 7 0,8 38 0,-7-4 0,3 28 0,2-4 0,-8-14 0,8 6 0,-3-6 0,0-20 0,0-5 0,-1-35 0,-1-12 0,4-19 0,4-37 0,-3 27 0,3-20 0,-5 50 0,-1 11 0,0 17 0,-1 7 0,1 28 0,4 19 0,-2 10 0,3 5 0,-4-5 0,-3-17 0,1 2 0,-5-19 0,5-16 0,2-47 0,1-10 0,12-31 0,15-6 0,-13 43 0,9-9 0,-26 45 0,-2 1 0,-27 15 0,-7-3 0,-15 11 0,-27-3 0,38-6 0,-28 2 0,30-7 0,4 3 0,-3-2 0,14 5 0,3-6 0,5 3 0,-2 0 0,-4-3 0,-9 3 0,-12-3 0,3 3 0,-3-2 0,11 2 0,16 3 0,16 7 0,23 7 0,8 1 0,41 4 0,-13-13 0,2-1 0,-18-1 0,0-2 0,18 0 0,-9-2 0,-25 1 0,-12-6 0,-13 2 0,4-3 0,-2 0 0,6 0 0,-1 2 0,-5-1 0,0 2 0,-2 2 0,-5 2 0,2 12 0,-6-5 0,0 9 0,0-5 0,0 0 0,0-1 0,-3-2 0,-1-5 0,1 2 0,-5-3 0,4-3 0,-5 6 0,3-6 0,0 3 0,-10 7 0,4-5 0,-12 13 0,6-9 0,-4 3 0,-2-1 0,8-6 0,1 1 0,6-3 0,-1-2 0,-2 2 0,-5-3 0,7 1 0,-6-1 0,0 0 0,-8 4 0,-1-2 0,-16 5 0,16-5 0,-10 3 0,4-1 0,7-5 0,-17 7 0,17-7 0,-16 8 0,19-5 0,-5 2 0,10-1 0,2-1 0,-8 4 0,7-5 0,-10 6 0,13-6 0,-6 2 0,2 1 0,4-3 0,-12 5 0,15-8 0,-9 5 0,12-6 0,-3 1 0,-3-2 0,-4 1 0,-2 1 0,-10 3 0,12-4 0,-7 4 0,4-4 0,5 4 0,-8-1 0,11-2 0,-7 2 0,8-3 0,-3 1 0,2-1 0,-2-1 0,3-1 0,-15 5 0,9-2 0,-8 0 0,11-1 0,4-3 0,0 0 0,-13 0 0,2 0 0,-10 0 0,-1 0 0,5 0 0,-5 0 0,11 0 0,0 0 0,-3-3 0,-3 2 0,2-2 0,-1 3 0,7-2 0,2 1 0,1-5 0,5 3 0,-16-7 0,-4-1 0,-6-3 0,8 3 0,12 2 0,1 3 0,2 0 0,-4-1 0,1 4 0,6 0 0,-1 3 0,1 0 0,-5 0 0,-5 0 0,-1 0 0,-12 3 0,3 1 0,-9 0 0,14-1 0,3-3 0,12 3 0,-2-3 0,3 3 0,-4-3 0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54.683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543 984 16383,'26'0'0,"-3"0"0,-14 0 0,-2 2 0,11 2 0,-6 2 0,11-2 0,-6-1 0,9-3 0,0 0 0,14 4 0,3-3 0,14 2 0,8-3 0,6-4 0,1-1 0,-8-4 0,-12 0 0,-6 1 0,-5-1 0,-1 1 0,-8 0 0,2 1 0,-11-1 0,2-2 0,-3 2 0,-1-3 0,-6 5 0,-2-1 0,-10 1 0,-26 25 0,-3-1 0,-27 20 0,3-4 0,-2-7 0,-1 0 0,-5-5 0,-1-9 0,-5 1 0,5-9 0,2-5 0,15-4 0,-3-12 0,13 3 0,1-6 0,6 4 0,2-3 0,1-1 0,-1-4 0,7 1 0,2 3 0,4-7 0,6 10 0,-3-7 0,7 10 0,4-4 0,7-2 0,4-3 0,13-2 0,8 0 0,8-1 0,19 2 0,-8 5 0,8 5 0,-21 4 0,-6 1 0,-17 4 0,-6 1 0,-54 10 0,10-1 0,-42 6 0,26-7 0,10-1 0,7-1 0,12-2 0,4 2 0,18-21 0,15-2 0,21-18 0,20 1 0,14 3 0,-7 5 0,-11 11 0,-21 6 0,-20 5 0,-8 3 0,-57 5 0,6 0 0,-51 3 0,24-9 0,-7 0 0,22 0 0,8-3 0,30 7 0,5-2 0,41-9 0,-9 5 0,29-9 0,-13 8 0,-7 0 0,6 0 0,-12 1 0,4 0 0,1 0 0,-4-1 0,4 1 0,-5 0 0,-1 3 0,10-6 0,-3 9 0,4-9 0,-14 9 0,-5-2 0,-7 3 0,6-3 0,-2 3 0,2-3 0,-1 3 0,2 0 0,0-3 0,0 0 0,-4-1 0,0-2 0,3 6 0,-1-3 0,1 3 0,-3 15 0,-5 2 0,-2 25 0,-11 0 0,-13 50 0,3-36 0,-7 25 0,14-50 0,2-12 0,6-6 0,35-25 0,6 3 0,28-20 0,-13 7 0,-11 4 0,-10 0 0,-5 10 0,-12-2 0,-1 6 0,-32 33 0,13-11 0,-20 19 0,22-24 0,4-13 0,32-20 0,-2-3 0,25-14 0,-18 16 0,-7 6 0,-12 11 0,-8-2 0,-36-4 0,13 2 0,-20-3 0,23 8 0,10 1 0,21-6 0,10 0 0,21-3 0,0 2 0,-8 1 0,-14 3 0,-12 2 0,-12 3 0,4-3 0,0 0 0,6-4 0,-2 3 0,-2-1 0,0 4 0,-5-1 0,4-1 0,-1 2 0,2-2 0,1 6 0,-3-2 0,-1 5 0,-15 17 0,-5-1 0,-18 28 0,-2-5 0,-6 8 0,-3 1 0,-17 15 0,18-19 0,0-3 0,-17 6 0,32-30 0,-5 3 0,20-20 0,2-2 0,-4 1 0,-2-1 0,2-1 0,-4 3 0,8-3 0,-2 4 0,35-26 0,9-1 0,27-22 0,-3 9 0,-6 1 0,-18 14 0,-8 4 0,-17 11 0,-7 6 0,-4 20 0,-7 4 0,-10 24 0,-14 13 0,4-12 0,-8 4 0,7-20 0,21-31 0,66-48 0,8 4 0,-18 6 0,0 2 0,20 8 0,-43 15 0,3-2 0,-17 4 0,-4 3 0,5-3 0,-3 5 0,0-4 0,3 2 0,-3-4 0,0 4 0,3 0 0,-3 1 0,1-2 0,4-5 0,-3 2 0,2-2 0,-2 2 0,-4 4 0,-18 26 0,0-10 0,-15 17 0,0-17 0,-3 1 0,-5 2 0,-2-2 0,-13 1 0,9-7 0,-10 4 0,6-4 0,11 0 0,-25 3 0,22-2 0,-8 2 0,-1 2 0,19-4 0,-11 4 0,17-3 0,9-3 0,-1-1 0,3 2 0,-1-4 0,1 5 0,-10 1 0,4-1 0,-2 1 0,-1 2 0,11-5 0,-5 2 0,3 0 0,2-5 0,-5 6 0,6-6 0,-3 2 0,-3 2 0,5-6 0,-5 6 0,3-5 0,0 3 0,-4 0 0,4-2 0,-6 1 0,4-4 0,-22 5 0,12-2 0,-14 4 0,4-4 0,10-1 0,-9 0 0,6 1 0,8 2 0,-3-2 0,11-2 0,1-2 0,-8 0 0,4 0 0,-9 0 0,6 0 0,-3-3 0,-5 3 0,7-3 0,-3 3 0,9 0 0,0 0 0,-7-3 0,-4-1 0,-4-3 0,0 0 0,6 0 0,-18-6 0,18 5 0,-15-6 0,17 5 0,5 2 0,-4-3 0,2 1 0,-7-1 0,2 0 0,-7-3 0,10 6 0,-1-3 0,4 4 0,5 3 0,-5-3 0,3 0 0,-1-1 0,1 1 0,-3 0 0,2 3 0,-3-4 0,1 1 0,3 0 0,-4 2 0,3-1 0,-1 4 0,1-4 0,-2 4 0,-1-2 0,0 3 0,4 0 0,-3-3 0,3 3 0,-4-3 0,3 3 0,-2-3 0,-4-1 0,-1 1 0,0 0 0,5 0 0,5 2 0,1-18 0,25-26 0,-1-1 0,38-29 0,-24 38 0,20-11 0,-35 31 0,12-8 0,-22 17 0,2-3 0,-38 5 0,-15 2 0,-7 1 0,0 3 0,36 0 0,-1 0 0,10-2 0,-6-8 0,1-14 0,-6 1 0,0-17 0,5 19 0,-4-11 0,5 11 0,1 1 0,0-2 0,7 11 0,-3-10 0,2 6 0,-2-1 0,0-2 0,3 10 0,0-7 0,0 6 0,-1-7 0,1 6 0,0-5 0,0 2 0,2 0 0,-2-9 0,0-2 0,2 2 0,-2-1 0,3 13 0,0 2 0,-3-4 0,0 2 0,-3-8 0,-1 4 0,1-1 0,2 5 0,1 1 0,1-3 0,-2 2 0,1-2 0,-3 0 0,6 5 0,-3-4 0,3 1 0,0-2 0,0 2 0,0-1 0,0 1 0,0-2 0,17 42 0,-4-3 0,12 27 0,-10-19 0,-3-15 0,-2 3 0,0-5 0,6 20 0,-4-4 0,6 9 0,-5-15 0,-3-8 0,-1-12 0,-3-4 0,5-2 0,-1-2 0,15 0 0,0 0 0,13 4 0,-3-4 0,-2 4 0,4-4 0,-4 3 0,0 1 0,25 9 0,-12-4 0,7 5 0,-8-9 0,-20 1 0,2-3 0,-11 1 0,5 1 0,-7-4 0,3 2 0,-3-3 0,-4 0 0,5 0 0,-4 0 0,1 0 0,-42 10 0,-8-5 0,-49 6 0,21-12 0,-32-3 0,31-8 0,1 3 0,28 1 0,28 2 0,58-5 0,30-3 0,-22 4 0,0 0 0,34-4 0,-35 0 0,-35 10 0,-9-5 0,5 3 0,4-1 0,6-6 0,5 8 0,-4-4 0,3 9 0,0-3 0,1 3 0,0 0 0,-3 0 0,15 0 0,-13 0 0,12 3 0,-16-2 0,-6 7 0,0-4 0,10 9 0,-1-3 0,-1-2 0,-9-2 0,-10-6 0,-3 0 0,8-2 0,-6-2 0,6 1 0,-5-5 0,-2 4 0,4-8 0,-1 2 0,-1 1 0,2-3 0,1 3 0,1-3 0,2-1 0,-3 1 0,-5 0 0,1 2 0,-8 1 0,3 3 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1:00.168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246 1 16383,'-20'19'0,"3"-2"0,11-8 0,-1 1 0,-2 3 0,1 0 0,-5 4 0,5 1 0,-9 4 0,5 0 0,-3 4 0,1 0 0,-2 1 0,0 3 0,-3-3 0,8 0 0,0-2 0,4-3 0,0-8 0,3-1 0,-1-7 0,1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12.13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265 671 24575,'6'-21'0,"1"1"0,-1 10 0,0 1 0,0 3 0,0 0 0,0 0 0,0 0 0,4-4 0,0 0 0,7-8 0,2 0 0,4-5 0,-4 1 0,2-1 0,-5 1 0,2 0 0,-5 4 0,2-3 0,2 3 0,2 3 0,3 0 0,-1 8 0,0 0 0,1 0 0,-1 0 0,1-1 0,-1 4 0,10-2 0,-7 2 0,7-3 0,-10 0 0,-3 0 0,-5 0 0,-3 1 0,-4-1 0,0 1 0,0 0 0,0 0 0,-3 0 0,0 0 0,-3 0 0,-7-7 0,3-2 0,-14-7 0,-2-1 0,-5-4 0,-6 1 0,-2-2 0,-9 7 0,-5 4 0,0 8 0,6 5 0,9 8 0,7 3 0,-2 12 0,0 5 0,-6 9 0,-1 9 0,0-2 0,-1 4 0,5-7 0,-2-8 0,3-1 0,-3 0 0,-1-2 0,4 1 0,2-3 0,4-2 0,0 1 0,5-1 0,6-8 0,4-2 0,10-8 0,19-13 0,17-11 0,34-14 0,9-6-1063,-33 19 1,2 0 1062,3 0 0,1 0 0,1 1 0,-1 1-197,0 2 0,-1 2 197,39-2 0,-29 8 0,-15 12 0,-30-2 0,-5 5 2079,-13 13-2079,-10 11 440,-9 22-440,-8 13 0,-1 0 0,-1 11 0,-3-14 0,-1 3 0,2-20 0,8-4 0,9-17 0,9-6 0,2-9 0,6-8 0,8-10 0,19-12 0,10-10 0,15-6 0,-1 6 0,-6 0 0,-11 14 0,-10 2 0,-14 11 0,-9 4 0,-14 24 0,-7 7 0,-9 27 0,-6 6 0,2 8 0,-7 5 0,7 0 0,-2-11 0,9-12 0,7-18 0,8-17 0,7-9 0,12-8 0,-1-5 0,12-15 0,5-31 0,6-20 0,7-16 0,1-5 0,-4 26 0,-1 7 0,-7 25 0,-9 16 0,-7 5 0,-15 14 0,-7 9 0,-11 11 0,-7 5 0,-2 1 0,-4 3 0,4-3 0,-3 3 0,3 1 0,-4 4 0,-1 2 0,-2 9 0,-15 21 0,16-16 0,-10 10 0,25-32 0,-3 1 0,7-10 0,0 5 0,6-6 0,3 0 0,0 1 0,0-1 0,-1 1 0,1-1 0,0 0 0,0 1 0,0-1 0,3 1 0,0-5 0,4 0 0,0 0 0,3-3 0,1 7 0,3-4 0,3 5 0,-2 3 0,6 2 0,-5 3 0,2 10 0,-3-2 0,1 12 0,-5-3 0,4 16 0,-7-2 0,4 14 0,-1-3 0,1-1 0,4-1 0,4-11 0,0-7 0,7 7 0,-7-23 0,2 7 0,-8-28 0,-4-2 0,0-7 0,1-21 0,1-15 0,4-36 0,1-20-650,-5 33 1,0-2 649,1-10 0,0-2 0,-1 4 0,1-1 0,4-3 0,1 2-255,-1 10 1,2 3 254,18-41 0,-1 21 0,-3 17 0,-1 18 0,-9 14 0,-2 9 0,-11 10 1265,0 8-1265,-3 23 0,9 25 0,0-3 0,0 6-700,4 12 0,-1 4 700,1 16 0,-1 5-914,-5-27 0,-1 2 1,0 0 913,-1 2 0,-1 2 0,0 0 0,1 2 0,-1 1 0,1-1 0,-1-4 0,0-2 0,1-2-416,3 17 0,1-5 416,-3-12 0,0-6 0,4 3 0,-6-18 1568,-7-29-1568,0-9 2869,-3-6-2869,-7-48 0,2-34 0,3 8 0,0-6-474,1-1 0,1-1 474,2-7 0,1 1 0,0 12 0,1 1 0,3 3 0,3 3 0,1 12 0,4 4 0,15-35 0,8 36 0,-3 22 0,-3 18 0,-11 12 0,-5 6 2027,-7 12-2027,-7 20 0,-2 17 0,-3 16 0,-1 13 0,0-5 0,0 11 0,4-11 0,11 11 0,1-11 0,8-7 0,-5-9 0,0-20 0,-2-11 0,-5-14 0,-6-15 0,0-19 0,-2-20 0,6-18 0,0 0 0,3 12 0,4 18 0,3 11 0,0 9 0,-1 1 0,-3 6 0,2 21 0,-1 19 0,-2 23 0,0 17 0,-5 3-466,-5 5 466,0-6 0,-1-12 0,2-19 0,4-14 0,0-18 0,0-4 0,-3-11 0,2-2 466,-4-2-466,1 3 0,1-8 0,19-38 0,0 9 0,11-20 0,-9 32 0,-5 13 0,-3 3 0,0 0 0,-4 2 0,0 12 0,2 16 0,-4 20 0,0 7 0,0 14 0,1-2 0,5 6 0,-1-2 0,4-12 0,0-10 0,2-5 0,-7-23 0,-2 0 0,-6-14 0,0-57 0,0 5 0,0-51 0,0 25 0,8 13 0,4 16 0,7 19 0,3 9 0,-4 8 0,-5 4 0,0 3 0,2 23 0,11 20 0,3 23 0,4 12 0,-4-7 0,-5-1 0,-3-11 0,-7-7 0,-2-6 0,-4-8 0,-4-14 0,-3-8 0,-5-13 0,-2-6 0,-7-4 0,-2-7 0,-8-13 0,6-11 0,2 4 0,10-1 0,2 14 0,6 6 0,3 2 0,1 10 0,2 0 0,-2 5 0,-1-1 0,0 4 0,6 2 0,8 12 0,17 34 0,7 15 0,-20-22 0,0 2-1305,21 39 1305,-4 3 0,-3-15 0,-4-9 0,-8-22 0,-11-21 0,-11-12 0,-8-12 0,-3-2 1305,-9-7-1305,-3-5 0,-10-14 0,-5-6 0,-1-13 0,-1-2 0,5 1 0,5 7 0,10 7 0,5 8 0,7 5 0,0 8 0,7 5 0,1 6 0,2 9 0,6 25 0,6 20 0,5 15 0,12 21 0,-11-33 0,0 5 0,-13-37 0,-8-9 0,-2-9 0,-5-2 0,-2-7 0,-7-2 0,-16-18 0,-20-24 0,-17-19-684,22 23 0,-1 0 684,0 3 0,0 1 0,3 2 0,0 2 0,-25-29 0,26 20 0,22 15 0,11 13 0,14 14 0,1 2 0,2 2 1368,-3 2-1368,0-1 0,1 4 0,-4-1 0,10 9 0,-1 3 0,11 6 0,4 2 0,-3-1 0,4 1 0,-1 3 0,1 1 0,34 26 0,-11-5-224,-13-13 1,1 2 223,19 21 0,-8 4 0,-9-13 0,-15-3 0,-6-11 0,-1 0 0,2-1 0,4 7 0,5 6 447,2 6-447,4 1 0,0-5 0,-5-7 0,3 0 0,-13-18 0,0 2 0,-11-14 0,-1-2 0,1 1 0,0-5 0,3 3 0,-3-1 0,3-2 0,-3 3 0,3-4 0,-7 0 0,7 1 0,-3-1 0,0 1 0,8 2 0,-6-2 0,4 3 0,-7-4 0,-3-3 0,0 0 0,0 0 0,0 0 0,3 3 0,1 0 0,8 8 0,0 2 0,5 7 0,-4-5 0,-2 3 0,-7-13 0,-4 3 0,0-8 0,-6 3 0,0-2 0,-3-2 0,-3-2 0,0 0 0,-1 0 0,1-2 0,-3 1 0,2-5 0,-9 3 0,-14-17 0,-11-13 0,-5-4 0,-3-3 0,-18-26-627,18 27 1,3 1 626,-5-7 0,7 10 0,11 6 0,5 2 0,5 4 0,0 0 0,1 0 1253,-1 0-1253,-5-1 0,4 1 0,-7-5 0,-17-12 0,1 3 0,-18-14 0,10 9 0,4-8 0,6 4 0,6-2 0,5 9 0,4 2 0,2 4 0,11 6 0,2 0 0,8 3 0,3 8 0,1 1 0,3 14 0,0 2 0,0 5 0,7 15 0,11 11 0,16 28 0,6 14-1686,5 13 1686,-22-40 0,0 0 0,2 7 0,0 1-508,2-2 0,1 1 508,3 5 0,1 1 0,-2-4 0,2 0 0,1 0 0,1 0 0,-1-5 0,0-2 0,-3 0 0,-1-2-177,23 30 177,-8-3 0,-6-12 0,-1-2 0,-6-15 0,-1-2 1579,-7-19-1579,-7-2 1096,-3-11-1096,-7-5 204,1-3-204,-1-1 0,-6-1 0,-19-20 0,-6-21 0,-24-27 0,-2-15-594,17 39 0,-2 0 594,-2-1 0,-2 1 0,-7 0 0,-1 1 0,3 0 0,1 2 0,4 7 0,1 2 0,-29-23 0,13 13 0,6 10 0,10 8 0,16 9 0,13 13 1188,19 22-1188,5 10 0,12 21 0,4-4 0,-4-2 0,3-8 0,-9-3 0,-4-11 0,-9-6 0,-4-9 0,-6-5 0,0-2 0,-3-2 0,0 0 0,0 0 0,2-2 0,-1 1 0,4-5 0,-4 6 0,4-6 0,-5 6 0,3-9 0,-4-2 0,-3-3 0,3-3 0,-3 7 0,4 3 0,3 7 0,14 26 0,4 6 0,14 23 0,-7-3 0,-1 0 0,-1-5 0,-2-2 0,-2-9 0,-5-1 0,-3-8 0,-1-2 0,0-3 0,0-1 0,7 1 0,2 0 0,7 1 0,0 0 0,0 0 0,-4-1 0,-1 0 0,-7-4 0,-2-4 0,-2-5 0,2-3 0,-2 0 0,4 1 0,-4-4 0,2 0 0,4-3 0,1 3 0,8-2 0,-1 5 0,5-2 0,-8 0 0,3 2 0,-11-5 0,0 2 0,-4-3 0,0 0 0,0 0 0,0 0 0,0 3 0,0-3 0,0 3 0,-6-3 0,-13-6 0,-8-7 0,-13-10 0,-4-12 0,3-4 0,-1-1 0,12 12 0,9 6 0,6 12 0,2 0 0,1 4 0,0-3 0,-1-1 0,-3-7 0,2-1 0,-6-8 0,6 0 0,-3-5 0,3-9 0,-5-8 0,3-17 0,-7 0 0,6-5 0,-2 16 0,5 11 0,4 13 0,1 12 0,3 5 0,0 0 0,0 6 0,0-5 0,2 5 0,2-3 0,-1 4 0,2 0 0,-1 3 0,2 0 0,0 6 0,0 0 0,7 7 0,6 5 0,9 8 0,1 6 0,2 4 0,-5-1 0,5 1 0,-5 3 0,2 6 0,-3-3 0,-4 1 0,2-8 0,-7-5 0,3-1 0,-5-4 0,0-1 0,5 5 0,0-2 0,6 7 0,-2-3 0,1 1 0,0-2 0,-2-4 0,-3-8 0,-2 2 0,-7-10 0,-1 1 0,0 2 0,1-3 0,7 2 0,-3-2 0,3 0 0,-4 0 0,0-1 0,-3 0 0,3 1 0,0 0 0,5-1 0,3-2 0,1 0 0,5-11 0,-8 3 0,4-6 0,-10 3 0,-3 1 0,3-1 0,-3 1 0,3-1 0,-3 1 0,3-1 0,-7 3 0,4-1 0,-4 1 0,0 1 0,0 0 0,0 3 0,0 0 0,0 0 0,0 3 0,-6-2 0,0 1 0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1:17.433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1057 335 16383,'-38'-8'0,"-1"1"0,12 7 0,-4 4 0,-4 0 0,4 4 0,-5 0 0,10-1 0,4 0 0,8-3 0,5 2 0,0-3 0,-62-1 0,30-6 0,-40-6 0,51-5 0,9 1 0,6 3 0,2 2 0,10 2 0,-10 7 0,6 4 0,-7 0 0,2 1 0,6-7 0,-6-4 0,2-2 0,0 0 0,1 1 0,3 1 0,-7-1 0,2 1 0,-10-1 0,3 0 0,-7-1 0,-2 1 0,-3-1 0,-1 1 0,0-1 0,5 0 0,0 1 0,12 0 0,1 3 0,6 2 0,-4 2 0,0 0 0,-4 0 0,1 0 0,4 0 0,-2-6 0,54 19 0,-18-8 0,50 18 0,-27-6 0,5 4 0,0-7 0,-1 6 0,1-6 0,0 3 0,0 4 0,-5-3 0,27 3 0,-4-12 0,28-2 0,-46-6 0,2-2 0,3 1 0,2 0 0,8 2 0,-1 2 0,-2 1 0,-2 0 0,-9-1 0,-3 0 0,22 9 0,-29-12 0,-17 0 0,-12-5 0,-5 0 0,-3-4 0,0 1 0,0-5 0,1-1 0,0-4 0,0-1 0,-4-3 0,1-5 0,-4 3 0,0-2 0,-4 3 0,4 1 0,-7 3 0,3-3 0,-2 10 0,-1-2 0,4-2 0,0-1 0,1-1 0,1 4 0,-5 7 0,-10-4 0,-4-1 0,-17 0 0,-10-1 0,-6 3 0,-6-4 0,11 4 0,8 0 0,7 6 0,13 3 0,1 3 0,13-3 0,-3 6 0,-14-6 0,-2 14 0,-12-1 0,5 7 0,-5 6 0,12-10 0,4 2 0,15-14 0,37-22 0,-20 8 0,27-13 0,-31 17 0,2 2 0,-3 1 0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1:31.302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651 108 16383,'35'13'0,"1"-4"0,10-17 0,1-1 0,10 0 0,8 0 0,6-5 0,0 4 0,-1-4 0,-16 5 0,-7 1 0,-20 3 0,-6-1 0,-8 5 0,-3-5 0,0 3 0,-2-3 0,2 0 0,-1 2 0,2 2 0,-55 17 0,3 1 0,-50 16 0,43-17 0,-2 1 0,-8 0 0,-3 1 0,-9 0 0,-3 1 0,-9 1 0,-3-1 0,-10 2 0,1-1 0,14-5 0,2-1 0,2-1 0,6-1 0,-17-1 0,37-5 0,22 2 0,21-6 0,57-6 0,13-2 0,-6 0 0,5 0 0,8 1 0,1 0 0,5 0 0,2 0 0,10 3 0,2-1 0,-1-1 0,0-1 0,9-1 0,1 0 0,-32 4 0,0 1 0,1-2 0,5-2 0,1-1 0,-1 2 0,-5 5 0,-2 2 0,2 0 0,4-2 0,1 0 0,-3 1 0,19 2 0,-3 2 0,-3 0 0,-3 0 0,-22-4 0,-5-1 0,11 5 0,-31-5 0,-20 0 0,-9-3 0,-38 3 0,11-3 0,-31 3 0,23-3 0,1 2 0,-1-6 0,5 6 0,0-2 0,8 3 0,4 0 0,2 0 0,-2 0 0,-4 0 0,-3 0 0,-5 0 0,0 0 0,-5 0 0,0 0 0,1 3 0,-6-2 0,0 6 0,-5-3 0,5 1 0,5 2 0,6-7 0,11 4 0,2-4 0,56-26 0,-17 16 0,34-19 0,-35 21 0,-12 2 0,-5-1 0,-3 1 0,3-3 0,-3 2 0,3-2 0,-3 1 0,0 1 0,3-5 0,-5 5 0,4-1 0,-7-4 0,1 5 0,-2-8 0,-4 47 0,3-15 0,-4 36 0,5-22 0,0-5 0,3 0 0,1-5 0,3-3 0,0-1 0,2-4 0,-5-3 0,7-4 0,1-4 0,2 1 0,9-2 0,-6 5 0,14-2 0,-7 3 0,7 0 0,-10-3 0,-3-1 0,-1-3 0,-4 0 0,0 0 0,4 0 0,1 0 0,8 0 0,5 4 0,10-3 0,1 6 0,8-2 0,-12 3 0,-2-1 0,-11 1 0,-4-1 0,1 0 0,9-3 0,-7-1 0,6-3 0,-8-3 0,-1-1 0,-3-3 0,-1 0 0,-7 0 0,2 1 0,-5 0 0,2-1 0,0-2 0,-2 3 0,5-4 0,-5 4 0,2 0 0,-1-3 0,-1 2 0,2-2 0,0 1 0,-3 1 0,3-2 0,-11-3 0,0 4 0,-7-4 0,0 3 0,2 2 0,-1-1 0,36-2 0,0 1 0,32-6 0,-8-2 0,6-2 0,-5 2 0,4 4 0,-14 4 0,-3 5 0,11 5 0,5 4 0,5 0 0,1 6 0,-28-6 0,1 2 0,-14-1 0,1-5 0,-1 6 0,-7-7 0,16 4 0,-13-4 0,14-4 0,-6 4 0,-3-7 0,4 6 0,-2-2 0,-9 0 0,0 3 0,-9-3 0,5 3 0,0 0 0,8 0 0,-1 0 0,9-3 0,-8-1 0,1 0 0,-11-2 0,-45 13 0,-6-4 0,-40 10 0,-16-3 0,13-5 0,-1 0 0,31-2 0,2 0 0,-24 0 0,11-2 0,34-1 0,14 0 0,17 0 0,37-4 0,20 3 0,-8-3 0,5 0 0,0 0 0,3 1 0,22-2 0,1-1 0,-11 1 0,-2 0 0,-5 2 0,-6 0 0,16-4 0,-53 6 0,-5-5 0,-10 3 0,11-1 0,-6-1 0,6 4 0,-2-4 0,-6 1 0,6-2 0,-3 0 0,1 3 0,1-3 0,-2 6 0,3-6 0,4 3 0,-6-1 0,2-1 0,-3 4 0,0-4 0,3 4 0,-43 12 0,14 0 0,-37 8 0,14-8 0,-54 5 0,29-5 0,-29 5 0,48-5 0,24-6 0,-1 1 0,17-3 0,0-3 0,-6 8 0,-6-3 0,-8 9 0,-5-6 0,-5 6 0,15-6 0,-2-1 0,17-5 0,51-2 0,-7 0 0,21 0 0,5 0 0,16 0 0,-24 0 0,0 0 0,34 4 0,-17-3 0,-10 7 0,-19-5 0,-27 1 0,1-1 0,-9-3 0,-2 0 0,-29-11 0,16 6 0,-28-12 0,27 10 0,-2-2 0,1 0 0,4 2 0,-2-1 0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1.75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628 1332 24575,'-11'3'0,"2"-2"0,6 4 0,-3-4 0,3 1 0,-3-2 0,2 3 0,-1-2 0,1 1 0,-2-2 0,0 0 0,0 3 0,0-2 0,0 1 0,0-2 0,0 0 0,-1 0 0,4 3 0,-2-2 0,1 2 0,-2-3 0,0 0 0,0 2 0,0-1 0,0 2 0,2-1 0,-5-1 0,5 4 0,-5-4 0,3 2 0,0-3 0,0 0 0,2 2 0,-1-1 0,1 2 0,-2-1 0,0-1 0,0 4 0,0-4 0,0 2 0,0-3 0,-1 0 0,1 2 0,0-1 0,0 2 0,0-3 0,0 2 0,0-1 0,0 2 0,-1-3 0,1 0 0,0 0 0,0 2 0,0-1 0,0 2 0,0-3 0,-1 0 0,1 0 0,0 0 0,0 0 0,0 0 0,0 0 0,0 0 0,0 0 0,-1 0 0,1 0 0,0 0 0,0 0 0,0 0 0,0 0 0,0 0 0,0 0 0,-1 0 0,4-3 0,-2 2 0,1-1 0,-2-1 0,0 2 0,0-4 0,0 4 0,0-4 0,-1 1 0,1 1 0,0 0 0,0 0 0,0 0 0,0 0 0,2-3 0,-1 5 0,2-4 0,-4 2 0,1-3 0,0-1 0,3 1 0,-3 0 0,3 0 0,-3 0 0,0 0 0,2 0 0,-1-1 0,1 1 0,1 0 0,-2 3 0,4-3 0,-2 3 0,0 0 0,3-3 0,-6 3 0,6-3 0,-3-1 0,0 1 0,2 0 0,-1 0 0,-1 0 0,2 0 0,-1 0 0,2 0 0,-3 2 0,2-1 0,-2 1 0,3-2 0,0 0 0,0 0 0,0 0 0,0 0 0,0 0 0,0-1 0,-2 1 0,1 0 0,-2 0 0,3 0 0,0 0 0,0 0 0,0 0 0,0-1 0,0 1 0,0 0 0,0 0 0,0 0 0,3 0 0,-2 0 0,1-1 0,1 1 0,-2 0 0,1 0 0,-2 0 0,3 0 0,-2 0 0,4 0 0,-4-1 0,1 1 0,-2 0 0,3 0 0,-2 0 0,1 0 0,1 0 0,-2 0 0,4-1 0,-4 1 0,4 0 0,-4 0 0,4 0 0,-4 0 0,4 0 0,-4 0 0,4 2 0,-4-1 0,2 1 0,-1 1 0,2-3 0,2 3 0,0-3 0,-3 0 0,2 0 0,-1 2 0,-1-1 0,3 1 0,-3-2 0,3 0 0,0 0 0,0 0 0,-3 0 0,3 2 0,-6-1 0,6 4 0,-6-4 0,6 4 0,-6-4 0,6 1 0,-3 1 0,0-3 0,0 3 0,-6-10 0,2 5 0,-5-5 0,3 4 0,-1 2 0,-2-2 0,3-1 0,-3 3 0,2-2 0,-2 3 0,6-3 0,-6 2 0,6-3 0,-6 4 0,5 0 0,-4 0 0,4 0 0,-1 0 0,-1 0 0,2-1 0,-1 1 0,2 0 0,0-3 0,0 3 0,0-3 0,0 3 0,0-1 0,0 1 0,0 0 0,0 0 0,0 0 0,0 0 0,0 0 0,0 0 0,0-1 0,0 1 0,2 0 0,-1 0 0,2 0 0,-3 0 0,2 0 0,-1 0 0,2-1 0,-1 1 0,-1 0 0,2 0 0,-1 0 0,-1 0 0,4 0 0,-4-1 0,2 1 0,-1 3 0,-1-3 0,2 3 0,-3-3 0,2 0 0,-1 0 0,2 0 0,-1-1 0,2 1 0,-1-3 0,2 3 0,-4-3 0,5 3 0,-6 0 0,6-1 0,-6 1 0,6 0 0,-6 0 0,6 0 0,-6 0 0,6 0 0,-6 0 0,3-1 0,0 1 0,-3 0 0,3 0 0,0 3 0,-3-3 0,6 3 0,-6-3 0,3 0 0,0 2 0,-3-1 0,6 1 0,-6-2 0,6 0 0,-6 0 0,3 0 0,0 2 0,-2-1 0,1 1 0,1 1 0,-2-2 0,4 1 0,-2-2 0,3 0 0,-2 0 0,1 2 0,-4-1 0,4 2 0,-2-4 0,1 1 0,1 3 0,-4-3 0,4 3 0,-2-3 0,1 0 0,1 2 0,-4-1 0,4 2 0,-1-4 0,2 4 0,-3-2 0,2 1 0,-1 1 0,-1-3 0,2 6 0,-4-6 0,4 3 0,-1-1 0,2-1 0,0 4 0,-3-4 0,3 4 0,-6-4 0,6 4 0,-3-4 0,3 4 0,0-2 0,-3 0 0,3 3 0,-3-6 0,3 6 0,-3-6 0,3 5 0,-3-1 0,3 2 0,0-3 0,0 2 0,0-4 0,0 4 0,0-2 0,0 1 0,0 1 0,0-2 0,0 3 0,0 0 0,0 0 0,-2-2 0,1 1 0,-1-2 0,2 3 0,0 0 0,0 0 0,0-2 0,0 1 0,0-2 0,0 3 0,0 0 0,0 0 0,0 0 0,0 0 0,0 0 0,0 0 0,0 0 0,0 0 0,0 0 0,0-3 0,0 3 0,0-3 0,0 3 0,0 0 0,0 0 0,0 0 0,0 0 0,0 0 0,-2 0 0,-2 0 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4.3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124 1 24575,'-3'3'0,"0"0"0,-3-3 0,0 0 0,2 2 0,-1-1 0,1 2 0,-2-1 0,0-1 0,0 4 0,0-4 0,0 4 0,0-4 0,-1 2 0,1 0 0,0-3 0,3 6 0,-3-6 0,6 6 0,-6-6 0,3 0 0,-6-6 0,4-1 0,-1-3 0,6 4 0,3 3 0,0 3 0,7 3 0,-4 3 0,4 1 0,-4-4 0,0 2 0,0-4 0,0 2 0,0-3 0,0 0 0,0 0 0,0 0 0,0 3 0,0-3 0,0 3 0,-3 0 0,3-3 0,-6 6 0,6-3 0,-6 3 0,3 0 0,-3 0 0,0 0 0,0 0 0,0 0 0,0 0 0,0 0 0,0 0 0,0 0 0,-3 0 0,0-2 0,-3 1 0,0-2 0,0 3 0,0-2 0,-1-4 0,1-7 0,3 3 0,0-2 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5.50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24575,'6'6'0,"0"0"0,0 0 0,0 0 0,0 0 0,0 0 0,0 0 0,0 0 0,1 0 0,-1-2 0,0-2 0,-3 1 0,2-2 0,-1 1 0,2-2 0,0 0 0,0 0 0,0 0 0,0 0 0,0 0 0,-3-2 0,0 1 0,-3-2 0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6.3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25 24575,'6'0'0,"6"3"0,-4-2 0,5 5 0,-7-3 0,0 3 0,0 0 0,3-2 0,-2 1 0,2-4 0,-3 1 0,0-2 0,0 3 0,4-2 0,-3 1 0,2-2 0,-3 0 0,0 0 0,0 0 0,0 0 0,0 0 0,0 0 0,0 0 0,0-2 0,0-2 0,0 1 0,0-3 0,0 6 0,0-6 0,0 3 0,0-3 0,0 2 0,0-1 0,0 1 0,0-2 0,0 3 0,-2-3 0,1 3 0,-2 0 0,1 0 0,-2 3 0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7.64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24575,'13'7'0,"-2"-1"0,6 1 0,-4-1 0,0 1 0,-3-1 0,-1 1 0,-3-1 0,0 0 0,4 0 0,0 0 0,0 1 0,-1-1 0,-3-3 0,0 3 0,0-6 0,0 3 0,0-3 0,0 0 0,0 0 0,-3 0 0,0 0 0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8.46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24575,'18'4'0,"-5"2"0,0-2 0,-7 2 0,4 0 0,-4 0 0,0 0 0,0 0 0,0 0 0,0 0 0,0 0 0,0-2 0,0 1 0,0-2 0,0 1 0,0 1 0,0-4 0,0 1 0,0 1 0,0-2 0,0 4 0,0-4 0,-2 4 0,-2-1 0,-2-1 0,0 0 0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9.66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24575,'10'7'0,"-1"-1"0,-3 0 0,0 0 0,0 0 0,-3 0 0,3-3 0,-6 3 0,6-6 0,-3 3 0,3 0 0,0 0 0,0 1 0,0 1 0,0-4 0,0 1 0,0 1 0,0-2 0,0 1 0,1-2 0,-1 0 0,0-2 0,-3 1 0,0-2 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0.4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24575,'6'0'0,"0"3"0,0-3 0,0 6 0,0-6 0,0 3 0,0 0 0,0-3 0,0 3 0,0-3 0,0 0 0,0 0 0,0 0 0,0 0 0,0 0 0,0 0 0,0 0 0,0 0 0,0 0 0,0 0 0,-2 0 0,-2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34.306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2227 5707 24575,'-6'-7'0,"2"-1"0,-1 7 0,4 1 0,8 4 0,6 14 0,14 3 0,-2 12 0,8 4 0,-8-3 0,4 3 0,-8-5 0,-3-5 0,-6-1 0,1-5 0,-5-3 0,2-1 0,-4-7 0,1 2 0,3 2 0,0 0 0,1 0 0,-2-5 0,-3-3 0,-6-6 0,-10-17 0,-2 0 0,-9-18 0,2 8 0,-1-9 0,-9-2 0,-2-9 0,-14-4 0,-4-6 0,-15-3 0,5 2 0,-4 8 0,11 0 0,3 13 0,8-7 0,7 10 0,9-3 0,6 6 0,3 0 0,5 4 0,0 2 0,4 3 0,-1 1 0,1-5 0,0 4 0,3-4 0,-3 1 0,3-2 0,-4-13 0,-1-3 0,1-8 0,-1-1 0,0 0 0,1 5 0,0 5 0,-1-2 0,2 11 0,-1-7 0,0 5 0,0-2 0,-8-22 0,-2 9 0,-12-17 0,-2 13 0,-6-7 0,-5-7-766,-4-14 766,21 38 0,0-2 0,2-1 0,0 0 0,-21-40-283,10 9 283,3 13 0,5 2 0,5 10 0,-4-23 0,12 25 0,-2-8 755,8 19-755,0 8 294,0-7-294,1 7 0,-1-3 0,0 4 0,0 0 0,4 1 0,-3-5 0,3-11 0,-1 12 0,2-5 0,3 21 0,0 1 0,3 3 0,0 4 0,1 1 0,1 3 0,-2 0 0,4-4 0,-1 0 0,1-3 0,0-4 0,-1-1 0,-2-7 0,3-2 0,-6-4 0,2 5 0,0-4 0,-2-6 0,6 3 0,-3-3 0,0 6 0,3 8 0,-7-4 0,3 5 0,1-5 0,0 4 0,3-4 0,0 4 0,0 1 0,1-5 0,-1 4 0,3-13 0,-2 7 0,0-4 0,-2 6 0,-2 5 0,3-1 0,0 1 0,0-1 0,0 1 0,1-1 0,-1 1 0,0-5 0,0 4 0,0-4 0,1 5 0,-2 3 0,1-2 0,0 9 0,-1-1 0,0 6 0,-3-3 0,3 2 0,-3-3 0,0 1 0,3 2 0,-3-5 0,3 5 0,1-9 0,0 5 0,-1-6 0,4-3 0,-3 6 0,3-9 0,-3 8 0,-1 2 0,-2 0 0,-1 6 0,-1-2 0,-1 3 0,4 0 0,-4 0 0,4-1 0,-1-2 0,2 2 0,-2-5 0,1 2 0,2-10 0,0 9 0,2-8 0,-2 5 0,0-3 0,0-5 0,0 1 0,0-1 0,0 1 0,0-1 0,1 1 0,-2 6 0,1-1 0,-1 6 0,4-10 0,-3 6 0,3-6 0,-4 7 0,1 0 0,-1 3 0,1-3 0,-1 6 0,0-2 0,0 3 0,0 0 0,0-1 0,0 1 0,0 0 0,0 0 0,0 0 0,3-3 0,-2 2 0,5-2 0,-5 3 0,5-1 0,-2 1 0,7-4 0,1 2 0,-1-5 0,0 5 0,0-2 0,-3 4 0,7-2 0,-3 1 0,13-3 0,-11 5 0,6-4 0,-13 8 0,4-2 0,-6 0 0,5 3 0,-6-3 0,9 0 0,0 2 0,4-5 0,-1 5 0,3-2 0,-2 3 0,6-3 0,-2 2 0,-1-6 0,-1 6 0,-3-2 0,-1 3 0,1 0 0,-5 0 0,0 0 0,0 0 0,1 0 0,7 0 0,2 4 0,-1 0 0,4 3 0,-4 0 0,18 1 0,-14-4 0,6 0 0,-23-4 0,0 0 0,-6 0 0,2 0 0,-3 0 0,0 2 0,0 2 0,0 2 0,0 0 0,0 0 0,0 0 0,3 3 0,1-2 0,6 5 0,-2-4 0,-1 1 0,-4-3 0,-3 0 0,0 0 0,0 0 0,0 0 0,4 0 0,-4 0 0,10-2 0,-1 2 0,3-5 0,2 5 0,4 1 0,-5 1 0,4 1 0,-6-2 0,-3 0 0,3 0 0,0 3 0,0-3 0,5 7 0,-1-3 0,6 8 0,-1-4 0,6 1 0,-2-1 0,1-7 0,-5 3 0,0-4 0,-12-3 0,5 2 0,-11-5 0,7 5 0,-9-3 0,7 4 0,-3-1 0,3 1 0,-3-1 0,-1 0 0,-3 0 0,0 1 0,0-1 0,1 2 0,2-1 0,-2 5 0,6 2 0,-2 4 0,2 0 0,-2-1 0,2-4 0,-3 0 0,3 0 0,0 0 0,1 1 0,3 3 0,-6-3 0,10 8 0,-9-7 0,6 6 0,-5-7 0,7 12 0,-5-10 0,4 4 0,-5-11 0,-1-2 0,-3 2 0,-1-2 0,1 6 0,0-6 0,0 2 0,-1-2 0,-3-1 0,6 5 0,-4-3 0,7 4 0,-8-6 0,5 1 0,-5-1 0,2 0 0,-3 0 0,3 0 0,-2 1 0,2-1 0,1 3 0,0-2 0,3 3 0,4 0 0,-3 0 0,16 7 0,-10-2 0,11-1 0,-10 0 0,-3-7 0,3 3 0,-4 0 0,1-2 0,-1 2 0,-4-3 0,1-1 0,-1 1 0,-3-1 0,2 1 0,8 2 0,-5-1 0,12 2 0,-9-3 0,3 0 0,0 0 0,1 3 0,-5-2 0,0 2 0,-3-4 0,2 1 0,-1 0 0,1 0 0,-2-1 0,-1 1 0,4 0 0,1 0 0,-1 0 0,13 3 0,-10-3 0,11 4 0,-9-7 0,-4 2 0,-2-6 0,-6 6 0,3-5 0,-6 4 0,5-4 0,-5 4 0,5-4 0,5 4 0,-2-4 0,4 4 0,-6-1 0,1 3 0,-1-4 0,4 4 0,-3-4 0,6 4 0,-2 0 0,3-3 0,-3 2 0,3-2 0,-7 0 0,3-1 0,-4 0 0,6 1 0,-4 2 0,4-2 0,-6-1 0,4 0 0,-3 1 0,3 3 0,-7-1 0,-1-2 0,-3-2 0,0-2 0,0 3 0,0-2 0,0 4 0,3-2 0,-2 1 0,5 1 0,-6-4 0,4 2 0,-4-3 0,0 0 0,3 0 0,1 0 0,3 0 0,4 0 0,1 0 0,3 0 0,1 0 0,-5 0 0,4-3 0,-7 2 0,7-5 0,2 2 0,-4 0 0,4-2 0,-10 5 0,-3-2 0,0 0 0,-4 0 0,0 0 0,0 0 0,0 3 0,0-3 0,0 2 0,0-1 0,0-1 0,0 0 0,0-1 0,0-1 0,0 1 0,0 1 0,3-3 0,-2 3 0,2-4 0,4 1 0,-5 2 0,8-2 0,-6 2 0,0-2 0,3-1 0,-3 4 0,0 0 0,-1 0 0,0 2 0,5-5 0,3 6 0,1-7 0,3 7 0,-4-3 0,1 3 0,3-3 0,-7 2 0,3-5 0,-4 5 0,0-5 0,0 5 0,-4-4 0,1 4 0,-4-4 0,0 4 0,0-4 0,0 4 0,0-2 0,0 1 0,3 1 0,1-5 0,7 5 0,1-2 0,3 3 0,0 0 0,-3 0 0,-4 0 0,1 0 0,-8 0 0,5 0 0,-2 3 0,3-2 0,5 5 0,3-5 0,1 2 0,-1-3 0,-3 0 0,-1 0 0,-4 3 0,0-2 0,-3 2 0,-2-3 0,2 0 0,-4 0 0,7 0 0,-3 0 0,3 0 0,0 0 0,1 0 0,-1 0 0,4-3 0,-3 2 0,3-5 0,-7 5 0,-1-2 0,0 0 0,-2 2 0,8-5 0,-4 6 0,2-6 0,3 6 0,-5-6 0,5 5 0,1-5 0,-3 5 0,7-5 0,-3 2 0,3-3 0,0-1 0,1 1 0,-1 0 0,7-3 0,-9 2 0,0-2 0,-6 4 0,-3-1 0,0 1 0,2-1 0,-2 4 0,0-3 0,0 5 0,-1-4 0,1 4 0,3-5 0,0 5 0,0-5 0,1 6 0,12-7 0,-6 3 0,11-3 0,-5 0 0,0-1 0,5 4 0,-5-3 0,4 3 0,-4 0 0,5-3 0,-5 6 0,-4-2 0,-8 0 0,-5 3 0,-3-3 0,-5 3 0,-9 3 0,-11 5 0,-7 0 0,-5 3 0,0 0 0,1-3 0,-1 3 0,0-3 0,1-1 0,-1 1 0,1 0 0,-1-1 0,-4 1 0,-6 0 0,3 0 0,-12 0 0,8 1 0,-10-1 0,0 1 0,0-1 0,0 1 0,0-1 0,5 1 0,2-1 0,4-3 0,9-2 0,2 0 0,8-2 0,7 2 0,-4-3 0,8 0 0,-6 0 0,0 0 0,-5 0 0,-1 0 0,-20 0 0,17 3 0,-13 1 0,17 0 0,1 3 0,-1-3 0,1 3 0,-1 0 0,1 0 0,-1 0 0,1 0 0,-1 0 0,1 3 0,-1-2 0,-9 12 0,7-11 0,-7 8 0,13-10 0,2 0 0,2-1 0,1 1 0,0 0 0,2-1 0,2 0 0,0 3 0,2-2 0,-12 9 0,7-8 0,-11 5 0,9-7 0,-7 4 0,3-2 0,-7 6 0,-2-6 0,-4 3 0,1-3 0,-1-1 0,1 1 0,-1 0 0,0-1 0,1-3 0,3 3 0,1-6 0,5 2 0,6 0 0,2-3 0,5 6 0,-6-6 0,-4 6 0,-7-5 0,2 5 0,-6-5 0,6 2 0,-6-3 0,6 0 0,-6-3 0,2-2 0,-4-2 0,1-1 0,-1 0 0,-18-3 0,10 2 0,-21-6 0,18 2 0,1 0 0,6 1 0,8 5 0,9 3 0,5-2 0,6 5 0,7-2 0,6 6 0,1-2 0,8 4 0,-5-1 0,7 6 0,0-2 0,5 2 0,-1-3 0,6 8 0,-5-6 0,5 6 0,-6-8 0,-3 0 0,-1-1 0,-1 1 0,2 0 0,4 0 0,-1 0 0,0 0 0,1 1 0,3-1 0,-2 0 0,2-3 0,1 3 0,-4-3 0,3 0 0,-3 2 0,-1-2 0,-3 0 0,-1 2 0,-4-5 0,0 2 0,1 0 0,-1-2 0,4 5 0,0-2 0,5 3 0,3 0 0,15 4 0,-6-3 0,10 3 0,-17-7 0,-2 0 0,-7-1 0,-4-3 0,-5 3 0,-3-3 0,3-3 0,1 0 0,7-4 0,-3 0 0,7 0 0,-7 0 0,6 0 0,8-3 0,-8 2 0,10-2 0,-16 3 0,7 0 0,-4 0 0,1 0 0,3 0 0,-7 0 0,6-4 0,-6 4 0,0-3 0,-2 1 0,-2 2 0,2-2 0,-1 2 0,-2 1 0,-3 0 0,3 2 0,-2-1 0,2 4 0,-3-4 0,0 4 0,0-4 0,3 1 0,-2 1 0,2 0 0,-3 0 0,1 2 0,-1-2 0,2 1 0,-1 1 0,2-4 0,-3 4 0,0-5 0,0 6 0,0-3 0,0 0 0,0 3 0,0-3 0,0 3 0,0 0 0,0 0 0,0 0 0,0 0 0,-5-3 0,-7 2 0,-2-1 0,-4 2 0,6 0 0,0 0 0,-3 3 0,2 0 0,-2 3 0,-4-2 0,2 1 0,-10-1 0,3 3 0,-3 0 0,-1 0 0,4 0 0,-2 0 0,5 0 0,-5 0 0,2 0 0,-3 3 0,-5-2 0,-1 6 0,-3-5 0,-1 5 0,-13-2 0,14-1 0,-9 0 0,17-4 0,4 0 0,1 0 0,4 0 0,-4-1 0,3 1 0,-7 0 0,-1 0 0,-4 1 0,-1-4 0,-2 3 0,6-7 0,-3 4 0,-1-4 0,4 0 0,-4 0 0,9 0 0,1 0 0,7-3 0,0 2 0,4-1 0,0-1 0,0 2 0,0-4 0,0 4 0,0-4 0,-1 4 0,1-2 0,6 3 0,6 3 0,1-2 0,4 1 0,-1 1 0,0-2 0,6 5 0,2-2 0,4 3 0,-1-3 0,0 2 0,1-2 0,-1 3 0,1 1 0,-1-1 0,-3 0 0,-1-1 0,0 1 0,-3 0 0,3 0 0,-1 0 0,2-1 0,4 5 0,-1 0 0,4 0 0,-2 2 0,12 2 0,-15-4 0,10 6 0,-19-7 0,9 4 0,-9 0 0,10 0 0,-7 3 0,7-2 0,-3 2 0,4 1 0,0-2 0,4 2 0,1 1 0,4-3 0,0 4 0,0-5 0,-5-4 0,6 3 0,-13-6 0,4 1 0,-10-2 0,-3-1 0,2 1 0,1 2 0,1-2 0,-1 2 0,-1-2 0,2-1 0,0 1 0,6 0 0,-5-3 0,5 2 0,-2-2 0,3 0 0,1 2 0,-1-5 0,0 6 0,1-7 0,-1 3 0,1-3 0,3 0 0,2 0 0,8 0 0,-4 4 0,4-3 0,-4 2 0,4-3 0,10 0 0,-11 0 0,6 0 0,-23 0 0,0 0 0,-4 0 0,1 0 0,-1 0 0,4-3 0,5 2 0,4-2 0,9 3 0,1 0 0,10 0 0,24 4 0,-13-3 0,13 6 0,-29-6 0,-6 6 0,-8-6 0,-2 2 0,-7-3 0,-1 0 0,-4 0 0,-3 0 0,0 0 0,-1-3 0,1 2 0,0-4 0,2 4 0,1-5 0,-2 3 0,4-1 0,-8-1 0,2 4 0,0-5 0,-2 6 0,2-6 0,-3 5 0,0-2 0,3 0 0,1 3 0,7-3 0,1 0 0,17-2 0,-10 1 0,10-2 0,-14 5 0,1-2 0,-5 0 0,-3 2 0,-5-2 0,-3 3 0,0 0 0,0 0 0,7 0 0,2 0 0,10 7 0,2-2 0,3 2 0,14 0 0,-14-6 0,13 6 0,-20-6 0,-1 2 0,-6 0 0,-5-2 0,-2 2 0,-9-3 0,-17-4 0,-4 0 0,-15-4 0,1 4 0,3-3 0,-7 3 0,2-4 0,-8-1 0,3 5 0,-9-4 0,9 7 0,-4-3 0,0 0 0,-1 0 0,-4-1 0,-7 1 0,5 4 0,-5-4 0,16 0 0,6-1 0,10 2 0,5 3 0,-1 0 0,8 0 0,-2 0 0,9 2 0,-6-1 0,-3 2 0,-2-3 0,-6 0 0,6 0 0,-3 0 0,3 0 0,-3 0 0,-1 0 0,1-4 0,-1 0 0,1-3 0,-5 0 0,4 3 0,-8-3 0,-10-1 0,6 3 0,-15-5 0,13 5 0,-5-3 0,5 0 0,1 0 0,8 1 0,2-1 0,7 4 0,4 1 0,5 3 0,3-3 0,0 3 0,-1-3 0,1 3 0,0 0 0,-3-3 0,-15 2 0,0-5 0,-8 2 0,7-1 0,3-1 0,4 5 0,1-5 0,7 5 0,-2-5 0,5 3 0,-3-1 0,1-1 0,2 4 0,-5-5 0,-5 2 0,3-3 0,-9 4 0,5-4 0,-4 3 0,5 0 0,-4 1 0,7 3 0,0 0 0,5 0 0,3 0 0,-1 0 0,1 3 0,0 0 0,0 7 0,0-6 0,2 4 0,1-1 0,3 0 0,0 2 0,0-3 0,0 0 0,3 0 0,0 0 0,3 0 0,0 0 0,0 0 0,0 0 0,0 0 0,0 0 0,0 0 0,0 0 0,-2 0 0,1 0 0,-4 0 0,4 0 0,-1-2 0,-1 1 0,2-4 0,-1 4 0,5-4 0,5 1 0,3 2 0,9-4 0,0 4 0,5-4 0,-1 0 0,1 3 0,-5-2 0,9 2 0,-18-3 0,9 0 0,-19 0 0,5 0 0,-5 0 0,5 0 0,-5 0 0,9 0 0,-5 0 0,10 0 0,-4 0 0,5 0 0,3 0 0,2-3 0,-1-1 0,-7-1 0,-6 2 0,-7 0 0,0 3 0,0-3 0,0 3 0,0 0 0,3 0 0,5 0 0,4 0 0,7-3 0,2 2 0,3-6 0,-3 6 0,-2-2 0,-7 0 0,-5 2 0,-3-5 0,-4 3 0,0-1 0,0-1 0,0 2 0,-3-4 0,0 1 0,-3 0 0,0 0 0,-3 0 0,2 0 0,-4 0 0,2 0 0,-4-1 0,1 1 0,0 0 0,-7 0 0,-6-1 0,-17-1 0,-11-1 0,-18 0 0,-13-1 0,-7-4-1740,-7 2 1740,40 2 0,-2 0 0,0 4 0,-1 0-218,0-4 1,1 0 217,3 4 0,2 0 0,-23-8 0,18 6 0,18 3 0,11-2 0,11 7 1699,2-3-1699,6 3 476,0 0-476,-1 0 0,1 0 0,0 0 0,0 0 0,0 0 0,0-3 0,0 2 0,0-1 0,-1 2 0,1-3 0,-3 2 0,-4-4 0,2 1 0,-1 0 0,6 2 0,0-1 0,0 2 0,0-4 0,0 1 0,-1-2 0,1 0 0,0 0 0,0 0 0,-3-3 0,2 2 0,-6-6 0,6 3 0,-5-3 0,4 3 0,-7-9 0,7 7 0,-4-4 0,5 7 0,-2 0 0,2-1 0,-6-1 0,3-1 0,-4 1 0,1-6 0,-5-1 0,-1-1 0,-13-9 0,8 11 0,-8-11 0,9 9 0,0-4 0,0 0 0,0 0 0,1 0 0,-6-1 0,0 0 0,-5 0 0,1-1 0,-1 1 0,0-1 0,-9-6 0,12 10 0,-7-8 0,15 14 0,0-7 0,0 6 0,-1-6 0,1 3 0,-2-8 0,0-1 0,0-5 0,-4 0 0,2-3 0,-2 2 0,-12-21 0,12 17 0,-11-9 0,19 20 0,2 5 0,3 1 0,1-1 0,0 1 0,0-1 0,-1 1 0,1-1 0,0 1 0,0 3 0,3-3 0,-2 3 0,2-3 0,-10-10 0,1 6 0,-5-7 0,2 9 0,4 1 0,-3 3 0,8 2 0,-3 3 0,3 4 0,4 0 0,-2 1 0,2 2 0,-1-3 0,-1 4 0,5-1 0,-6 1 0,4-3 0,-1 2 0,-2-2 0,5 3 0,-2-1 0,2 1 0,-2 0 0,-1-1 0,-7 0 0,3 0 0,-7 0 0,-1 0 0,0 0 0,-4-1 0,-9-2 0,10 2 0,-10 0 0,14 2 0,-1 2 0,1-3 0,-5-1 0,-1 1 0,-8 3 0,3-3 0,-3 6 0,5-2 0,-1-1 0,4 3 0,2-5 0,7 2 0,-5-3 0,8 3 0,-4-2 0,6 5 0,-1-4 0,4 1 0,-2-3 0,-2 4 0,0-3 0,-7 2 0,3-3 0,-3 0 0,-1 0 0,-3-1 0,2 1 0,-2 0 0,-1-1 0,0 1 0,-15-4 0,12 3 0,-6 0 0,14 2 0,-1 2 0,4-3 0,-2 0 0,2 0 0,-8-1 0,0 1 0,-9 2 0,-7-2 0,-28 6 0,18-3 0,-17 4 0,33 0 0,0 0 0,6 0 0,-1 0 0,5 4 0,-4-4 0,-2 7 0,0-3 0,0 3 0,2 0 0,4 1 0,-10 0 0,5-1 0,-4 1 0,4 0 0,4-1 0,-2 1 0,2-1 0,1 0 0,-4 1 0,7-1 0,-3 7 0,5-5 0,2 8 0,5-10 0,5 3 0,3-4 0,0 0 0,5-3 0,2 0 0,25-7 0,6-1 0,19-4 0,1 5 0,5-4 0,8 2 0,6 1 0,13-4-838,8 8 838,-39-2 0,2 2 0,6 3 0,1 1 0,1-3 0,-1 1 0,-2 1 0,-3 1 0,37 1 0,-24-3 0,-22 3 0,-12-4 0,-10 0 0,-9 0 0,0-3 0,-3 3 838,-1-3-838,4 3 0,0 0 0,1 0 0,3 3 0,-4-2 0,5 5 0,9-2 0,-7 3 0,6 0 0,-8 0 0,3 0 0,6 1 0,5 0 0,10 0 0,-8 0 0,6 0 0,-12 3 0,3 1 0,-5 0 0,-3 2 0,2-5 0,-6 1 0,6 1 0,-2 0 0,18 16 0,-10-5 0,15 9 0,-17-7 0,3 1 0,-8-2 0,-1-3 0,-4 2 0,-2-10 0,-2 5 0,1-9 0,-6 4 0,3-1 0,0 2 0,1 5 0,5 1 0,14 15 0,-6-8 0,12 9 0,-11-11 0,-4-4 0,-1 2 0,-9-10 0,-1 2 0,-7-8 0,-1-2 0,-2 1 0,-1-1 0,0-1 0,0 2 0,0-4 0,-3-1 0,0-3 0,-3-10 0,0-2 0,-4-7 0,0 1 0,-3 0 0,3 3 0,-2 4 0,3 1 0,-4 6 0,1-2 0,0 0 0,0 2 0,-1-6 0,1 6 0,-4-5 0,3 5 0,-2-6 0,2 6 0,-2-2 0,2 3 0,-6-1 0,6 1 0,-5-1 0,2 1 0,-4-1 0,4 1 0,1-1 0,3 1 0,0 0 0,-3-3 0,2 2 0,-2-2 0,3 3 0,0 3 0,0-3 0,0 3 0,-7-4 0,-2 1 0,-6-1 0,-1-1 0,-3 1 0,2 0 0,-7-1 0,4 1 0,-9-1 0,3 0 0,-8 0 0,-29-4 0,9 2 0,-33-4 0,21 5 0,-5-1 0,-1 1 0,1-1 0,-7 0 0,5-9 0,7 8 0,18-6 0,18 9 0,11 3 0,11 2 0,2 3 0,14 6 0,3-1 0,12 7 0,0-4 0,5 2 0,-4-3 0,2 0 0,-6 0 0,3 0 0,1 7 0,0-3 0,4 11 0,0-3 0,1 4 0,4 1 0,2-1 0,-2-3 0,0-1 0,-5-1 0,-1-6 0,-2 2 0,1-7 0,-6 0 0,0-1 0,-5 1 0,-3-1 0,0 0 0,0 0 0,-2-6 0,-12-6 0,-1-2 0,-9-3 0,4 4 0,1-3 0,-4 2 0,3-4 0,-8-3 0,4-4 0,-9-4 0,-2-1 0,-4-1 0,-3 1 0,-6-1 0,-10-1 0,-13-2 0,-1 0 0,-10-1 0,5 5 0,-1 1 0,8 9 0,11 1 0,12 5 0,10 3 0,1-2 0,8 3 0,-8 0 0,8 1 0,-4 0 0,5 2 0,-1-5 0,1 5 0,-1-2 0,-9-1 0,7 0 0,-7-3 0,6 3 0,-7-3 0,-9 6 0,-6-6 0,-10 2 0,-2-4 0,-5 4 0,5-3 0,2 7 0,5-7 0,9 7 0,7 0 0,14 5 0,9 3 0,3-4 0,1 5 0,-1-3 0,-2 7 0,-6 2 0,-5 6 0,-10 8 0,-17 4 0,-6 4 0,-11-2 0,7-2 0,3-6 0,13 0 0,-3 8 0,22-12 0,0 6 0,15-15 0,3 0 0,0 4 0,-3 1 0,2 3 0,-10 5 0,6-3 0,-11 4 0,8-5 0,-3-4 0,8-4 0,0-5 0,7-8 0,4-22 0,4-11 0,0-25 0,-2-14 0,-3-9 0,0-5 0,0 1 0,0 12 0,4 8 0,1 1 0,3 19 0,1-2 0,-2 24 0,0 4 0,-1 8 0,-3 4 0,-3 6 0,-18 15 0,0 6 0,-13 14 0,11-7 0,2-2 0,7-8 0,4-4 0,4-5 0,5-6 0,31-27 0,15-11 0,-10 4 0,3-1-301,2-1 0,0 1 301,-1 3 0,0 0 0,0 0 0,-1 1 0,28-16 0,-12 6 0,-26 16 0,-13 8 0,-15 13 0,0 13 0,-7 7 0,0 12 602,-11 4-602,-3 6 0,-12 7 0,-3 16 0,-10 5-673,-8 13 673,-2-1 0,3-9 0,12-12 0,13-21 0,9-13 0,9-18 0,4-12 0,3-15 0,4-12 0,0-5 673,12-5-673,1 0 0,7 4 0,0 5 0,-1 9 0,-1 5 0,-4 7 0,-5 1 0,-3 6 0,-4 2 0,0 2 0,-3 9 0,-8 11 0,-8 18 0,-10 20 0,-10 14 0,15-24 0,-1 3-536,-6 5 1,1 0 535,1 2 0,0 1 0,-2-3 0,1-3 0,-3 28 0,4-25 0,19-28 0,6-18 0,9-10 0,14-25 1071,6-15-1071,13-35 0,3-8-495,-21 35 0,1 0 495,0-1 0,0 1 0,19-35 0,-1 8 0,-13 20 0,-2 12 0,-6 7 0,-4 8 0,-4 1 0,-7 13 990,-2 1-990,-1 7 0,-6 16 0,-2 14 0,-7 23 0,-4 18 0,-2 0 0,-3 0 0,4-17 0,3-12 0,7-18 0,0-10 0,8-29 0,11-28 0,11-32 0,-5 27 0,2-2-626,5-4 1,1 1 625,-1-1 0,3-2 0,10-13 0,1 3 0,-16 24 0,0 3 0,8-11 0,-2 4-54,-1 3 54,-1 6 0,-10 11 0,-5 10 0,-5 8 0,-6 10 1248,-2 15-1248,-2 9 57,-3 11-57,-2 9 0,-7 2 0,-1 5 0,-3-6 0,1-10 0,3-9 0,2-9 0,10-16 0,1-10 0,14-18 0,7-12 0,14-5 0,11-9 0,10 9 0,0 2 0,3 13 0,-12 3 0,-11 9 0,-11 6 0,-12 5 0,-5 6 0,-5 4 0,-5 7 0,-3 15 0,-12 11 0,-2 20 0,-10 11 0,-5 8 0,-1 5 0,-5 0 0,6-11 0,2-11 0,14-26 0,6-11 0,11-24 0,4-3 0,4-21 0,3-7 0,6-10 0,8 3 0,5 3 0,3 12 0,-1 1 0,4 7 0,-3 1 0,-2 5 0,-9 7 0,-9-2 0,-6 12 0,-4-1 0,-14 17 0,-3 3 0,-10 11 0,-5 1 0,0-1 0,-5 11 0,0-3 0,3 4 0,6-12 0,10-6 0,5-11 0,3-2 0,4-13 0,10-19 0,7-12 0,10-18 0,1 2 0,6-5 0,-5 13 0,3 1 0,-6 10 0,-4 10 0,-1-4 0,-5 8 0,1-3 0,-4 7 0,-1 1 0,-3 3 0,0-1 0,0 1 0,0 0 0,0 0 0,0 0 0,0 0 0,0 0 0,4-1 0,-4 1 0,7-1 0,-6 1 0,5 3 0,-2 0 0,3 3 0,4 0 0,1 0 0,3 0 0,1 0 0,-1 0 0,1 0 0,-1 0 0,0 0 0,1 0 0,9-6 0,-7 4 0,6-8 0,-8 10 0,-4-4 0,-2 4 0,-5 0 0,-2 0 0,-3-2 0,0 1 0,0-2 0,0 3 0,6-3 0,-2 2 0,6-2 0,-2 0 0,-1 3 0,0-3 0,-3 3 0,-1 0 0,-3 0 0,0 0 0,0 0 0,0 0 0,0 0 0,1 0 0,5 0 0,-1 3 0,6-3 0,0 3 0,7-3 0,-5 3 0,7 1 0,-12 0 0,3 2 0,0-2 0,-6 0 0,2 1 0,-4-4 0,-2 2 0,5-3 0,-2 0 0,4 0 0,3 0 0,3 3 0,-2-2 0,1 4 0,-6-4 0,4 2 0,-3-3 0,7 3 0,-3-2 0,3 2 0,-3-3 0,2 0 0,-6 0 0,9 0 0,-8 0 0,1 3 0,-4-2 0,-2 1 0,3-2 0,1 3 0,2-2 0,2 2 0,4-3 0,-1 3 0,4 1 0,-2 0 0,2 0 0,1-4 0,0 0 0,1 0 0,-2 0 0,6 0 0,-7-4 0,3 4 0,-6-4 0,-4 1 0,1 2 0,3-2 0,-7 0 0,3 2 0,-7-2 0,-1 3 0,0-3 0,-2 3 0,2-6 0,1 5 0,-4-4 0,13 4 0,-8-5 0,5 6 0,-4-6 0,-1 5 0,2-5 0,0 2 0,0 1 0,-3-3 0,6 5 0,-5-5 0,10 3 0,-7-4 0,6 0 0,-3 0 0,-2 0 0,-4 4 0,-5-3 0,0 3 0,1-3 0,-1-1 0,0 1 0,0 0 0,0 0 0,0 3 0,0-3 0,0 3 0,0-3 0,0 0 0,0-1 0,3 1 0,-3 0 0,3 0 0,-3 3 0,0-3 0,0 3 0,0-3 0,0-1 0,0 1 0,0 3 0,0-2 0,0 1 0,0-2 0,0 0 0,3-3 0,-2 2 0,1-2 0,-2 3 0,0 0 0,4 0 0,-3-1 0,5 1 0,-5 0 0,2 2 0,-3-1 0,0 4 0,0-5 0,0 6 0,0-3 0,0 3 0,0 0 0,0 0 0,0 0 0,0 0 0,0 0 0,-5 0 0,-9 0 0,-10 3 0,-9 2 0,-4 2 0,1 1 0,-1-1 0,1 4 0,-1 1 0,4 3 0,2-3 0,7-2 0,1-4 0,4 1 0,3-1 0,-3 1 0,3-1 0,-3 1 0,-1 0 0,1-1 0,0 1 0,-1-1 0,-3 1 0,-1 0 0,-3 3 0,-1-2 0,1 2 0,-1-2 0,1-1 0,-10 3 0,7-2 0,-7 2 0,9-3 0,5 0 0,-4 0 0,7 0 0,-7-3 0,7-1 0,-7-3 0,3 0 0,-3 0 0,-5 0 0,4-4 0,-8 0 0,4-3 0,-5-1 0,0 0 0,5 1 0,-4-1 0,-10 1 0,6-1 0,-10 4 0,13 0 0,0 4 0,5 0 0,-4 4 0,8-3 0,-4 2 0,8-3 0,-5 0 0,9-3 0,-9 2 0,5-2 0,-4 0 0,1 2 0,-1-2 0,1 3 0,-1-3 0,1 2 0,3-2 0,1 3 0,4-3 0,-1 2 0,-3-2 0,3 3 0,-6-3 0,2 2 0,-4-5 0,1 2 0,-10 0 0,7-3 0,-7 7 0,13-4 0,-3 4 0,7-3 0,-3 3 0,4-3 0,-1 0 0,1 2 0,-4-2 0,-1 3 0,-13-3 0,11 2 0,-10-2 0,16 3 0,0 0 0,1-3 0,6 2 0,-2-2 0,3 3 0,0 0 0,0 0 0,0 0 0,-1 0 0,1 3 0,-3-3 0,2 6 0,-9-6 0,5 6 0,-12 1 0,8 0 0,-8 3 0,9-4 0,-7-2 0,7 2 0,-3-2 0,4 3 0,0-1 0,-1 1 0,-5 2 0,0-1 0,-2-2 0,8 0 0,0-2 0,3 2 0,-3 1 0,-4 0 0,-1 0 0,0 2 0,-3-1 0,4 5 0,-5-5 0,1 2 0,-1-3 0,4 0 0,-2 0 0,5 0 0,-15 6 0,10-4 0,-11 7 0,9-5 0,1 4 0,-1-1 0,5-3 0,-4 2 0,2 2 0,-2-3 0,-2 9 0,1-5 0,3 2 0,1 0 0,-1-5 0,7 0 0,-4-3 0,10-1 0,0-3 0,-1 0 0,1 0 0,0 1 0,0-1 0,-3 3 0,-1 1 0,-7 9 0,3-1 0,-3 6 0,3-6 0,3 2 0,-6-1 0,5 2 0,-10 2 0,6 2 0,-6-1 0,3 2 0,-4-3 0,0 0 0,4-1 0,1-6 0,0 0 0,7-8 0,-5 2 0,6-4 0,-20 4 0,-5-2 0,-17 4 0,-12-3 0,-8-4 0,-7 3 0,-5-2 0,23-1 0,13-1 0,17-4 0,17 0 0,1 0 0,7 0 0,0-3 0,-1 3 0,-2-6 0,2 3 0,-5-4 0,2 1 0,-4-1 0,4 0 0,-2 1 0,1-1 0,1 1 0,1 2 0,0 1 0,2 3 0,-3 0 0,4 0 0,0 0 0,0 3 0,0 0 0,0 3 0,0 1 0,-4-1 0,-3 0 0,-5 4 0,-4 5 0,-1 4 0,0 9 0,-5 0 0,3 8 0,-8 2 0,7 3 0,-3-3 0,9-2 0,4-9 0,9-2 0,0-3 0,6 1 0,-2-1 0,3-2 0,0-3 0,0-3 0,0-1 0,0-3 0,3 2 0,-2 2 0,5 0 0,1 16 0,0-10 0,1 11 0,-2-10 0,-2-3 0,2-1 0,-2-7 0,22-15 0,14-12 0,35-28 0,8-8-712,-31 16 0,0-3 712,-6 1 0,-1-1 0,4-5 0,-3 1 0,17-25 0,-15 16 0,-28 28 0,-9 12 0,-8 12 0,-6 2 0,-2 31 1424,-7 12-1424,-2 21 0,-6 11 0,-2-10 0,-2 4 0,-3-12 0,0 0 0,1-6 0,1-9 0,4-7 0,6-10 0,5-11 0,3-2 0,4-13 0,0 0 0,3-13 0,3-2 0,1-6 0,6-1 0,-2 4 0,2 4 0,-4 5 0,-2 3 0,-2 5 0,-13 17 0,-8 16 0,-17 22 0,-3 8 0,-3 0 0,10-11 0,7-17 0,10-15 0,5-16 0,4-1 0,-9-27 0,1-16 0,-4-25 0,4 0 0,6 12 0,3 22 0,2 14 0,3 9 0,2 5 0,2 2 0,2 2 0,-3 2 0,2 2 0,-4 2 0,2 0 0,-3 3 0,0 1 0,0 0 0,0-1 0,2-5 0,2-11 0,0-5 0,-1-3 0,-1 2 0,-35 14 0,-38 1 0,-5 1 0,7 3 0,-2-2 0,1-1 0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1.3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24575,'9'6'0,"-2"0"0,2 0 0,-3 0 0,0 0 0,0-2 0,0 1 0,0-2 0,0 1 0,0-2 0,0 1 0,1-2 0,2 1 0,-2 1 0,2-2 0,-3 4 0,0-4 0,0 1 0,0 1 0,0-2 0,0 4 0,0-4 0,0 2 0,-3-1 0,3-1 0,-3 2 0,10-10 0,2 2 0,-4-2 0,-1 4 0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1.9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24575,'10'3'0,"-1"3"0,-5-3 0,1 3 0,-2 1 0,3-1 0,0-3 0,1 0 0,-4-1 0,2-1 0,-4 4 0,4-4 0,-1 2 0,-1-3 0,0 0 0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2.65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24575,'6'6'0,"0"-2"0,0 1 0,1-4 0,-4 4 0,2-4 0,-1 1 0,2 1 0,0 0 0,0 3 0,0-2 0,0-2 0,0 1 0,0 0 0,0 1 0,0-2 0,-3 1 0,3-2 0,-3 1 0,0-2 0,0 0 0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4.0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24575,'10'6'0,"-1"1"0,-3-1 0,0-3 0,0 2 0,0-1 0,1 2 0,-1 0 0,0 0 0,0-3 0,0 2 0,0-1 0,0-1 0,0 0 0,0 0 0,0-3 0,0 6 0,0-3 0,0 0 0,0 0 0,-3 0 0,3-3 0,-3 6 0,3-6 0,0 3 0,0-3 0,0 0 0,-3 3 0,3-3 0,-6 3 0,3-3 0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4.64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24575,'6'3'0,"0"0"0,0 3 0,0 0 0,3 0 0,-2-2 0,2 1 0,-3-1 0,3 2 0,-2 0 0,5 1 0,-5-1 0,6 0 0,-6 0 0,2 1 0,-3-1 0,3-3 0,-2 2 0,2-4 0,4 5 0,-5-5 0,5 2 0,-4-3 0,-2 0 0,2 0 0,-3-3 0,0 0 0,0-3 0,0-1 0,-3 4 0,0 0 0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5.3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24575,'10'7'0,"-4"-1"0,4-3 0,-4 3 0,0-6 0,-3 6 0,2-6 0,-1 6 0,2-6 0,0 3 0,0-3 0,0 0 0,0 0 0,0 0 0,0 0 0,0-3 0,3 0 0,-2-4 0,0 4 0,-5 0 0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5.9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24575,'6'6'0,"1"0"0,-1 0 0,0 0 0,0 0 0,0 0 0,0 0 0,0-3 0,0 3 0,0-6 0,0 3 0,0-3 0,0 0 0,3 0 0,-2 0 0,2-3 0,0 3 0,-2-6 0,0 6 0,-5-3 0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7.10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24575,'11'10'0,"1"-3"0,-2 6 0,1 0 0,-2-2 0,-2 2 0,-1-3 0,0-4 0,1 7 0,-1-6 0,0 5 0,0-5 0,1 2 0,-1-3 0,-3 0 0,2-3 0,-1 3 0,2-5 0,0 1 0,0-2 0,0 0 0,0 0 0,-3 0 0,0 0 0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8.30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24575,'13'3'0,"-2"4"0,3 0 0,-2 3 0,-2-4 0,0 0 0,-1 1 0,-2-1 0,2 0 0,-2 0 0,2 0 0,-3-2 0,0 1 0,0-4 0,0 1 0,0-2 0,0 0 0,0 0 0,0-2 0,0 1 0,0-2 0,-3 3 0,0 0 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8.8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24575,'6'3'0,"1"0"0,-1 3 0,0 0 0,0 0 0,0 0 0,0 0 0,0 0 0,0 0 0,0 0 0,0 0 0,0-2 0,0 1 0,0-1 0,0 2 0,0-3 0,-3 2 0,3-4 0,-3 2 0,3-3 0,-3 2 0,0-1 0,-3 2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07.548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63 873 16383,'-18'16'0,"4"-1"0,12-9 0,-2 2 0,-5 2 0,2-1 0,1 3 0,4-2 0,2 7 0,0-3 0,0 7 0,3-7 0,0 6 0,4-2 0,4 3 0,-4 1 0,7-1 0,-6-3 0,4-1 0,-4-4 0,4 0 0,-1-2 0,2-2 0,0-2 0,-3-1 0,3 1 0,-3-1 0,0-2 0,6-1 0,-2 0 0,8-2 0,-1 2 0,4-3 0,2 0 0,3 0 0,6-4 0,0 3 0,9-2 0,-3 3 0,-1 3 0,-6 1 0,-8 0 0,-8 0 0,-7-4 0,-39-28 0,-13-14 0,-18-10 0,-1-2 0,24 25 0,3 1 0,9 5 0,4 0 0,4 1 0,5 1 0,3 3 0,3-3 0,-2 3 0,2 4 0,0-3 0,-1 7 0,4-7 0,-2 3 0,0-3 0,2 4 0,-2 0 0,1 2 0,1-1 0,-2 2 0,3 0 0,18 22 0,-13-4 0,16 18 0,-17-10 0,3 6 0,0 5 0,1 3 0,0 1 0,-1-1 0,1 1 0,-1-1 0,1-3 0,-1-2 0,0-7 0,0 3 0,0-7 0,-1 3 0,7 2 0,-2-5 0,5 6 0,-3-10 0,-3-1 0,3-2 0,-3-1 0,0-2 0,-1 1 0,2-4 0,4 2 0,1-3 0,4 0 0,-2 3 0,8-2 0,5 2 0,0-3 0,54 8 0,-22-6 0,32 7 0,-41-9 0,-14-4 0,-10 0 0,1-4 0,-5 1 0,0-4 0,-5 0 0,0-3 0,1 3 0,-1-3 0,1 6 0,-1-5 0,0 1 0,1-2 0,-1 3 0,1-3 0,-1 3 0,18-10 0,-9 4 0,14-2 0,-13 8 0,-1 4 0,5-1 0,1 3 0,10 2 0,-4 3 0,-5 3 0,-3 1 0,-12 3 0,4 1 0,-5-1 0,-6-1 0,-2 1 0,-7-1 0,2 0 0,-29 4 0,-28-1 0,-36 3 0,-9-6 0,3 7 0,25-7 0,8 7 0,21-2 0,13-3 0,12 2 0,8-4 0,1 5 0,3-1 0,0 5 0,-3-2 0,-1 4 0,-3 1 0,0 3 0,-3 1 0,-25 20 0,10-15 0,-17 13 0,14-19 0,11-10 0,1 2 0,16-10 0,30-20 0,-10 5 0,21-12 0,-10 3 0,-3 8 0,9-9 0,55-6 0,-19 7 0,-12 8 0,4 0 0,-1 0 0,-2 2 0,-12 5 0,0 0 0,11-4 0,-2 1 0,13-1 0,-18 5 0,-14-2 0,-14 6 0,0-2 0,-1 3 0,-2 0 0,6 0 0,-2 0 0,3 0 0,1 0 0,17 0 0,-13 0 0,14 0 0,-18 0 0,-5-4 0,4 4 0,-8-7 0,3 6 0,-3-5 0,-4 2 0,-2-3 0,1 0 0,7-3 0,-1 3 0,4 0 0,-5 0 0,-1 3 0,4-3 0,2 3 0,3-3 0,-3 3 0,2-4 0,-2 1 0,-1-1 0,0 1 0,-5 0 0,1-1 0,-1 1 0,0 0 0,1 0 0,-1 0 0,18-4 0,-4 2 0,19-2 0,-7 2 0,23 1 0,-18-1 0,16 1 0,6-4 0,-29 4 0,30-7 0,-50 7 0,10-3 0,-10 4 0,11-4 0,-3 3 0,7-3 0,-4 0 0,-12 3 0,0-2 0,-10-1 0,-6 0 0,3-5 0,-1-7 0,1-5 0,0-2 0,-4-1 0,-1 9 0,-5 1 0,-1-32 0,-4 20 0,-11-57 0,1 47 0,-9-22 0,2 26 0,-2 9 0,3-2 0,6 16 0,7 1 0,2 9 0,-1-3 0,-1 2 0,-2-2 0,0 0 0,2 2 0,-2-1 0,0 1 0,-1-2 0,-3 5 0,4-2 0,-7 9 0,3 4 0,-4 0 0,-13 16 0,5-5 0,-13 12 0,-24 15 0,12-10 0,-24 17 0,4-1 0,21-13 0,-3 7 0,12-3 0,21-16 0,-7 5 0,17-15 0,-1-9 0,0 1 0,-20 3 0,8-4 0,-32 11 0,16-9 0,-40 6 0,25-10 0,-22-5 0,10-12 0,15-2 0,-32-10 0,35 10 0,-12-1 0,18 10 0,13 2 0,1 3 0,13 0 0,5 0 0,0-5 0,2-20 0,4-4 0,12-22 0,25-20 0,0 16 0,-7 12 0,-1 1 0,2 1 0,5-18 0,-20 30 0,0-5 0,-9 19 0,-1 3 0,-3 4 0,0-2 0,-5-2 0,1 2 0,-5 1 0,0 3 0,0 6 0,-11 6 0,2 10 0,-14 15 0,8-6 0,-2 7 0,-6 1 0,11-13 0,-12 13 0,11-14 0,-1 3 0,-4 2 0,-7 5 0,5-11 0,-9 6 0,19-17 0,-17 7 0,19-10 0,-22 6 0,14-10 0,-16 0 0,13-1 0,-6-2 0,19 3 0,0 0 0,6 0 0,-10 9 0,0-1 0,-8 9 0,-9 12 0,-5 3 0,0 5 0,-7 6 0,30-21 0,-9 5 0,18-15 0,-1-2 0,-5 4 0,1 6 0,-7 3 0,-6 4 0,3-11 0,1-1 0,7-5 0,9-1 0,-1-3 0,4 5 0,-2-6 0,-3 6 0,3-5 0,-6 10 0,4-5 0,-11 22 0,3-12 0,-23 30 0,17-20 0,-13 24 0,16-12 0,4-8 0,1-6 0,11-16 0,0-4 0,3 3 0,0 0 0,0 4 0,-3 1 0,2 2 0,-2-2 0,9 9 0,16 4 0,46-3 0,14-24 0,12-10 0,-3-1 0,9-6 0,-13-2 0,10-4 0,4-1 0,-4-1 0,-9 1 0,-1-1 0,0 0 0,-1 0 0,-1 2 0,0 0 0,-1 0 0,-2 1 0,21-5 0,-2 1 0,-16 3 0,-26 7 0,-9 3 0,36-4 0,-62 10 0,-3 10 0,17 10 0,22 8 0,12 4 0,-10-7 0,11-3 0,-15-12 0,14-9 0,-24-10 0,-9-15 0,-24-2 0,-2-1 0,-6 7 0,12-2 0,6 7 0,11-1 0,-7 5 0,-7 3 0,-9 2 0,2-2 0,11-1 0,7-1 0,14-1 0,-13 4 0,4 0 0,-21 5 0,0-1 0,-6-2 0,-2 0 0,14-8 0,-5 3 0,19-3 0,-14 3 0,7 4 0,-17 3 0,-1 4 0,0 9 0,-2 7 0,3 1 0,0 11 0,-6-10 0,2 3 0,-5-6 0,-2 0 0,-7 3 0,-6 5 0,-17 12 0,-19 7 0,0-2 0,-27 5 0,24-20 0,-12 4 0,15-14 0,0-2 0,-1 1 0,-8-3 0,-10 7 0,2 3 0,-11 4 0,13 4 0,-4 1 0,5-4 0,0 4 0,8-7 0,3-7 0,-1 1 0,-7 4 0,-20-5 0,-5-4 0,-13 0 0,34-7 0,2 0 0,-25-2 0,23 3 0,3 1 0,-6 7 0,8 1 0,0 3 0,-3-3 0,6-5 0,2-7 0,12-6 0,13-4 0,5-3 0,2 0 0,3 0 0,1 3 0,7 1 0,2-17 0,4-24 0,10-38 0,6 10 0,6-2 0,-1 36 0,-10 16 0,-2 8 0,-9 17 0,-16 9 0,-4 2 0,-14 0 0,-5-5 0,-35-11 0,28 5 0,-2 0 0,-3-5 0,2 0 0,-25 1 0,43-2 0,35 2 0,27-11 0,17 9 0,17-5 0,-6 17 0,-19-2 0,-12 2 0,-3-3 0,15-3 0,12 2 0,8-2 0,-2 5 0,-11 2 0,-4 5 0,-1 2 0,14 7 0,1-3 0,4-4 0,-17-4 0,-30-13 0,-72-35 0,10 15 0,-6-1 0,-28-14 0,-7 1 0,2 7 0,1 4 0,15 6 0,5 5 0,14 6 0,7 5 0,-2 6 0,18 8 0,1 4 0,-13 3 0,-9 0 0,-9-2 0,12-1 0,2-7 0,9-8 0,-13-8 0,-16-12 0,-7 0 0,20 3 0,19 11 0,27 2 0,5-17 0,5 2 0,5-19 0,2 21 0,7-8 0,-1 14 0,2-3 0,0 5 0,-2-2 0,2 2 0,10-3 0,11-4 0,-10 6 0,5-3 0,-23 11 0,3 0 0,-3 3 0,6-3 0,1 2 0,0 4 0,-4 4 0,2 10 0,-4-3 0,6 17 0,-3 6 0,-5 3 0,-2 7 0,-13 1 0,-1-8 0,-18 16 0,5-12 0,-8 0 0,11-7 0,-1-5 0,-2 2 0,-3 8 0,0-6 0,-3 10 0,-8-1 0,8-5 0,-7 4 0,0 7 0,-2-3 0,-23 21 0,14-19 0,2-1 0,17-18 0,9-8 0,2-11 0,-1-12 0,-7-11 0,-20-26 0,-5 3 0,-3-12 0,17 19 0,10 5 0,13 3 0,-6-4 0,9 2 0,-7-1 0,5 9 0,-2 4 0,-4 5 0,0 5 0,-6 4 0,-22 9 0,-3-6 0,-34 5 0,7-10 0,12 0 0,14 2 0,29 5 0,-3 5 0,3 4 0,-1 0 0,2 4 0,8-5 0,-3 28 0,9-10 0,-2 35 0,12-22 0,17 33 0,10-21 0,23 14 0,-8-31 0,22-17 0,-5-27 0,4-3 0,2-8 0,-22 10 0,25 1 0,-12 3 0,10 0 0,25 3 0,-44-4 0,1-1 0,3 2 0,0-4 0,1-10 0,-4-2 0,7-4 0,13-19 0,10 3 0,-36 15 0,2-1 0,14-7 0,-2 0 0,21-7 0,-5-3 0,-42 21 0,-11-1 0,-25 0 0,-3 9 0,-8 0 0,5 7 0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5:52.27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723 981 24575,'-12'9'0,"2"0"0,1-3 0,3 0 0,0 0 0,-1 4 0,1-3 0,-4 5 0,3-2 0,-6 7 0,5 1 0,-10 8 0,6-3 0,-7 7 0,4-3 0,-1 3 0,2-3 0,-1-2 0,4-4 0,-3 5 0,6-4 0,-3 4 0,3-1 0,1-2 0,3 2 0,1-3 0,3-1 0,6 10 0,-1-7 0,5 7 0,-3-10 0,0 0 0,0 1 0,0-1 0,0 1 0,0-5 0,-3 4 0,2-7 0,-2 0 0,-1-5 0,-6-12 0,-2-9 0,-6-21 0,7-4 0,0-14 0,4 9 0,4-8 0,5 3 0,7 0 0,5 4 0,3 11 0,-4 6 0,-3 10 0,-6 3 0,-2 7 0,-3 2 0,0 8 0,-2 20 0,-1 11 0,-3 22 0,-5 8 0,0-5 0,-4 8 0,0-9 0,0 0 0,0 3 0,4-3 0,-3 0 0,3-2 0,1 6 0,4-3 0,5 5 0,3-13 0,0-11 0,0-10 0,-1-12 0,-4-6 0,0-7 0,-6-3 0,-7-10 0,-10-10 0,-10-22 0,-6-11 0,-2-17 0,-1-6 0,1 5 0,6 5 0,2 15 0,12 2 0,2-5 0,7-3 0,0-5 0,0 2 0,0 5 0,1 5 0,3 6 0,-2 5 0,6 13 0,-2 2 0,3 11 0,0 1 0,0 0 0,0 2 0,0-2 0,0 3 0,-3 3 0,3-3 0,-6 8 0,2 19 0,0 22 0,0 23 0,4 12 0,0-1 0,4 0 0,2 1 0,7-7 0,2-1 0,8 0 0,1 1 0,6 13-648,-1 1 648,2 7 0,3-7 0,2 5 0,3-11 0,0 5 0,-1-17 0,-6-12 0,-10-17 0,-7-15 0,-14-15 0,-43-55 0,-24-11-1291,7-7 0,-6-6 1291,-2 8 0,0 1 0,2-9 0,5 0 38,13 16 1,6 4-39,-7-22 0,35 27 0,10 16 0,3 3 0,3 5 2594,-3 5-2594,6 4 559,-5 3-559,2 0 0,0 7 0,-3-3 0,9 15 0,15 27 0,23 27 0,-17-19 0,0 3 0,0-2 0,-1-1 0,15 31 0,-16-12 0,-11-11 0,-4-5 0,-5-6 0,-1-10 0,1-6 0,-2-10 0,-2-2 0,-1-7 0,-6-6 0,-1-4 0,-15-24 0,-6-14 0,-11-10 0,9 8 0,7 13 0,13 16 0,3 2 0,4 7 0,0 0 0,6 5 0,20 16 0,11 8 0,12 13 0,-4 3 0,-11-5 0,-5 4 0,-9-7 0,-4-3 0,-6-3 0,-3-7 0,-3-4 0,-1-5 0,0-8 0,0-2 0,18-37 0,7-3 0,28-39-794,-20 39 1,5 0 793,9-5 0,4 0 0,6 0 0,2 2 0,4 0 0,0 3 0,-8 8 0,-2 2-72,-5 4 1,-4 2 71,16-9 0,-20 11 0,-24 9 0,-11 12 0,-13 18 1576,-11 15-1576,-8 27 154,-3 2-154,-1 10 0,-4-4 0,-1-6 0,0-1 0,2-5 0,6-8 0,0-3 0,0-7 0,5-9 0,2 0 0,7-10 0,1-3 0,3-7 0,4-14 0,4-9 0,6-11 0,9-8 0,5-1 0,3-5 0,0 4 0,0 5 0,-8 9 0,-2 9 0,-8 7 0,-13 22 0,-6 24 0,-19 29 0,13-20 0,0 3-695,-2 2 0,-1 3 695,-6 14 0,-3 2-869,-3 1 0,0 1 869,2-1 0,0 0 0,-4 1 0,2-3 0,11-18 0,2-3 0,1-1 0,1-3 0,-3 9 0,13-18 0,8-21 0,4-11 1263,8-18-1263,6-25 1865,6-19-1865,6-20 0,0-1 0,4 1 0,1 4 0,4 6 0,-1 12 0,-3 15 0,-5 8 0,-6 12 0,-5 6 0,-8 7 0,-1 4 0,-3 3 0,0 3 0,4 7 0,-2 18 0,3 10 0,-6 20 0,-6 6 0,-5 14-950,-4 14 950,0-35 0,-1 1 0,0 1 0,-2 0 0,-8 4 0,-2 0 0,3-5 0,0-2 0,-4-7 0,1-2 0,-13 38 0,9-30 0,10-13 0,9-24 0,5-5 0,3-7 950,0 0-950,-3-5 0,7-22 0,2-22 0,14-30 0,11-19-585,9 9 585,10 2 0,-2 20 0,-1 5 0,-7 6 0,-6 6 0,-4 11 0,-11 13 0,-5 10 0,-11 13 585,0 21-585,-7 22 0,-2 20 0,-8 18 0,-7 1-662,-5 7 662,-4-1 0,0-5 0,0-3 0,3-22 0,8-8 0,4-26 0,11-9 0,-2-11 0,6-14 662,1-19-662,8-18 0,5-20 0,9-8 0,1 1 0,9-1 0,4 11 0,2 1 0,0 10 0,-4 6 0,-6 11 0,-2 10 0,-12 11 0,-2 5 0,-10 17 0,0 27 0,-8 22 0,-5 26 0,0-33 0,-2 1-522,-3 2 0,-2 0 522,-3 6 0,0 1 0,-2-4 0,0 0 0,0-4 0,1-1 0,-20 35 0,7-17 0,3-21 0,11-13 0,4-15 0,6-11 0,7-2 0,0-6 1044,7-32-1044,8 0 0,7-38 0,13 7 0,13-14-739,8-4 739,-23 38 0,2 1 0,28-27 0,-12 14 0,-6 17 0,-14 15 0,-9 8 0,-8 6 0,-9 11 739,-6 29-739,-11 21 0,3-8 0,-3 5-661,-3 2 0,-3 1 661,-7 12 0,-1 0 0,0-3 0,-2 0-1415,-5 13 1,-2-1 1414,2-8 0,1-3 0,2-1 0,1-4-15,7-13 1,2-5 14,-14 15 0,20-21 0,2-16 1124,12-8-1124,3-18 3020,19-34-3020,2-21 0,19-30-788,-4-1 788,9 5 0,-6 18 0,-2 17 0,-13 25 0,-10 12 0,-15 32 0,-2 9 0,-15 37 0,-1 9 0,-7 14 79,-5 5-79,-4 1 0,0-7 0,0-1 0,3-18 0,9-13 0,3-17 0,9-14 0,1-8 0,10-21 0,14-18 0,14-20 0,10-10 0,9-11 0,0 6 0,10-14 0,1 14 0,0 2 0,-12 12 745,-8 12-745,-18 14 0,-6 9 0,-11 6 0,-3 7 0,-5 19 0,-2 10 0,-2 27 0,-8 0 0,-2 1 0,-13 10 0,4-15 0,-8 11 0,10-21 0,0-7 0,11-17 0,8-7 0,4-7 0,6-6 0,9-21 0,19-13 0,16-34 0,-12 31 0,3-1-403,-1-3 0,2 1 403,6 0 0,2 3 0,-4 4 0,-1 3 0,33-16 0,-20 17 0,-26 17 0,-14 6 0,-16 19 0,-14 28 0,-5 23 0,-15 28 22,-1 0-22,-10-5 0,20-43 0,0 0 0,-21 31-53,-2-5 53,17-19 0,6-13 0,11-16 0,5-11 0,17-19 782,9-20-782,16-18 55,3-3-55,-4 5 0,-3 11 0,-11 13 0,-4 9 0,-10 6 0,3 1 0,-12 25 0,-4-4 0,-11 34 0,-5-2 0,-5 5 0,-1 5 0,-15-2 0,8-2 0,-6-4 0,9-2 0,7-15 0,8-7 0,10-12 0,8-6 0,13-16 0,4-11 0,30-40 0,-1 8 0,20-15 0,-9 20 0,1 7 0,-15 8 0,-7 9 0,-19 14 0,-8 1 0,-6 5 0,-8 17 0,-4 11 0,-9 20 0,-1 5 0,-4 0 0,4 0 0,-3-1 0,4-7 0,0-4 0,5-16 0,8-7 0,5-7 0,15-30 0,8-13 0,12-22 0,5-1 0,-6 12 0,-3 11 0,-9 10 0,-4 6 0,-6 6 0,-3 2 0,0 6 0,0 3 0,1 10 0,-4 4 0,4 8 0,-3-1 0,-1-3 0,3-4 0,-2-8 0,-1-6 0,3-24 0,4-13 0,13-23 0,0 1 0,8 8 0,-6 15 0,-9 16 0,-3 9 0,-7 11 0,4 14 0,-2 2 0,3 13 0,-4-2 0,5 8 0,-4-4 0,4 4 0,-5-4 0,1-5 0,-1-4 0,-1-8 0,-2-5 0,-4-6 0,-3-3 0,-8-18 0,6-13 0,-2-6 0,7 1 0,-3 10 0,-1 1 0,-4-2 0,1 0 0,-1 2 0,1 3 0,0-3 0,-1 2 0,1-6 0,-4 2 0,2-3 0,-2-6 0,3 5 0,0-5 0,1 6 0,-1 3 0,1 2 0,3 3 0,1 1 0,-1-1 0,4 1 0,-7-5 0,3 0 0,-4-5 0,0 0 0,-10-17 0,4 12 0,-8-12 0,10 17 0,1 4 0,3 2 0,2 10 0,-1-5 0,0 13 0,1-6 0,0 6 0,-1-2 0,1-1 0,-4-7 0,-1-1 0,-4-3 0,-9-11 0,7 8 0,-7-8 0,9 11 0,4 3 0,1-3 0,0 3 0,2-3 0,-3-5 0,4 0 0,-4-5 0,2-4 0,-6-1 0,6-1 0,-6-11 0,7 14 0,-3-7 0,3 16 0,4 7 0,-1 4 0,4 5 0,-5 3 0,6 0 0,-3-4 0,0 0 0,-1-3 0,-2 0 0,2-4 0,-2 2 0,2-5 0,-6-8 0,2 4 0,-6-7 0,3 6 0,-1-2 0,-2-3 0,5-1 0,-2 4 0,4 2 0,0 7 0,0 1 0,0 0 0,3 3 0,-2-3 0,-1-10 0,-1 11 0,-2-11 0,4 17 0,-1-6 0,0 1 0,0-6 0,0-1 0,-1 1 0,-2-1 0,2 1 0,-2-1 0,-1-3 0,0 2 0,-1-2 0,-1 3 0,-5-9 0,2 7 0,-1-3 0,7 6 0,3 7 0,0 0 0,1 2 0,-1 2 0,0-7 0,0 2 0,0-2 0,-2 4 0,1-4 0,-2 3 0,1-3 0,2 7 0,-2 2 0,3 1 0,0 1 0,0 0 0,0 0 0,-4 0 0,-4-4 0,-3-1 0,-5-3 0,4 0 0,1 0 0,7-3 0,-3 3 0,5-7 0,-5-6 0,8 3 0,-4-7 0,8 13 0,-2 4 0,3 5 0,0 38 0,3-5 0,-2 26 0,3-19 0,-4-12 0,-3-9 0,-1-17 0,-7-13 0,3-8 0,-4-17 0,3-3 0,-8-16 0,-4-8 0,1-5 0,-6 5 0,10 2 0,-6 11 0,8 7 0,3 15 0,3 7 0,1 8 0,0 8 0,3 1 0,1 6 0,1 1 0,-2 0 0,-2 0 0,0 0 0,0 0 0,-1-7 0,-2 2 0,-2-10 0,-3 3 0,-4-4 0,-2-4 0,-2-4 0,6 9 0,6-1 0,7 12 0,0 0 0,3-3 0,-6 6 0,6-5 0,-6 2 0,2-7 0,-3 3 0,0-7 0,0 3 0,0 0 0,0-8 0,3 6 0,-2-7 0,2 5 0,-3 1 0,-1-1 0,1 1 0,0-1 0,0 1 0,0-1 0,-1 1 0,1-5 0,0 4 0,-1-4 0,1 5 0,0-1 0,0 1 0,-1-1 0,1-5 0,0 4 0,3-4 0,-2 9 0,5-3 0,-2 3 0,3 4 0,0 1 0,0 6 0,0 1 0,0 0 0,0 0 0,3 0 0,0 0 0,3-4 0,1 4 0,2-17 0,-2 11 0,3-11 0,-3 10 0,0-4 0,-1 3 0,1-3 0,-1 6 0,1-1 0,-1 5 0,0-2 0,0 3 0,0 2 0,1-1 0,-1-1 0,0-1 0,0-2 0,0 3 0,0-4 0,0 4 0,0-4 0,0 4 0,0 0 0,0 0 0,0 0 0,0 0 0,1-7 0,-1 2 0,1-10 0,3 3 0,1-2 0,-1 2 0,0 5 0,-4 4 0,0 3 0,0-1 0,0 1 0,0 0 0,0 0 0,0 0 0,3-3 0,-2 2 0,5-3 0,-1 1 0,12-12 0,-3 1 0,8-8 0,-6 8 0,-3 6 0,-2 4 0,-7 3 0,2 1 0,-5-1 0,2 4 0,-3-3 0,3 3 0,4-7 0,5 3 0,6-3 0,3-1 0,3 2 0,1-2 0,-1 4 0,1-1 0,-5 0 0,0 4 0,-5-2 0,-3 2 0,2-3 0,-2 0 0,4 0 0,-1 3 0,0 1 0,1 3 0,9 0 0,-7 3 0,6-3 0,-8 7 0,-1-6 0,1 2 0,-1-3 0,5 0 0,0 0 0,9 3 0,-3 2 0,3 2 0,-5 1 0,-3-1 0,-2 1 0,-10-4 0,0-1 0,-8-3 0,2 2 0,-3-1 0,0 2 0,0-3 0,0 3 0,7 0 0,-2 4 0,2-1 0,0 1 0,-3-4 0,3 3 0,-3-5 0,2 5 0,-5-3 0,5 0 0,-2 3 0,3-5 0,4 5 0,-3-6 0,3 4 0,-4-1 0,-3-3 0,-1 3 0,-3-3 0,0 0 0,0 0 0,0-3 0,0 3 0,3-3 0,-2 3 0,5 0 0,-5-3 0,5 3 0,-5-3 0,2 0 0,0 0 0,1-4 0,3 3 0,-2-1 0,-2 4 0,-3-4 0,3 4 0,-2-5 0,2 6 0,3-9 0,-5 5 0,5-5 0,-6 3 0,0 0 0,0 0 0,1 0 0,-1-1 0,0 1 0,0 0 0,0 0 0,0 0 0,0 0 0,0 0 0,2-3 0,2 2 0,3-2 0,-3 2 0,3 0 0,-3 1 0,3-1 0,0 1 0,4-1 0,10-4 0,-7 4 0,10-4 0,-19 5 0,2-1 0,-4 1 0,-2 0 0,2-1 0,-3 1 0,0 0 0,0 0 0,0 2 0,1-1 0,-1 2 0,3-4 0,-2 1 0,5-1 0,-2 1 0,3-1 0,1 1 0,2-1 0,8-3 0,-5 2 0,8-5 0,-13 5 0,-1-2 0,0 4 0,-3-1 0,0 1 0,-1-1 0,-3 1 0,0 0 0,0 0 0,0 0 0,0 0 0,6-3 0,-1 1 0,5-1 0,-6 3 0,2-1 0,-2 0 0,7 0 0,-6 4 0,5-3 0,-9 5 0,5-5 0,2 2 0,6-3 0,-2 3 0,5-2 0,-5 2 0,0 0 0,2-2 0,-9 5 0,2-2 0,-7 3 0,3 0 0,-2 0 0,2 0 0,-3 0 0,0 0 0,4 0 0,-4 0 0,7 0 0,-6 0 0,2 0 0,4 0 0,0-3 0,9 2 0,-2-5 0,1 5 0,-3-5 0,-1 5 0,-7-5 0,3 6 0,-3-6 0,3 5 0,3-5 0,-2 2 0,2 1 0,-6-3 0,-1 5 0,-3-1 0,0 2 0,0 0 0,0 0 0,0 0 0,0 0 0,3-3 0,-2 2 0,9-2 0,-5 3 0,10 0 0,-7 0 0,-1 0 0,2 0 0,-7 0 0,4 0 0,-3 3 0,1 0 0,3 1 0,4 2 0,1-2 0,3 0 0,1-1 0,-1 0 0,-3 1 0,2 0 0,-2 2 0,6-5 0,-9 2 0,3-3 0,-11 0 0,9 0 0,-5 0 0,10-3 0,-4 2 0,5-2 0,-1 3 0,1-3 0,3 2 0,2-2 0,-1 3 0,-1 0 0,-3 3 0,-1-2 0,-3 5 0,8-6 0,-6 7 0,7-7 0,-6 4 0,-3-2 0,3-1 0,-7 2 0,3-3 0,-7 0 0,-1 0 0,-3 0 0,3 0 0,11 3 0,-1-2 0,12 2 0,-4-3 0,3 0 0,1 0 0,-1 0 0,-3 0 0,-2 3 0,-3 1 0,-1 0 0,-3-1 0,2-3 0,-6 0 0,3 0 0,-3 0 0,-1-3 0,0 2 0,0-5 0,-3 6 0,12-10 0,-9 6 0,9-6 0,-5 3 0,-3 0 0,3 0 0,-4 1 0,4-1 0,-3 0 0,7 0 0,6 0 0,-3 3 0,7-3 0,-10 3 0,-3 0 0,-1-2 0,-7 3 0,-1-4 0,-3 4 0,0-3 0,0 6 0,0-6 0,-2 3 0,1 0 0,-2-3 0,3 5 0,-2-4 0,1 2 0,-2-1 0,4-1 0,-1 1 0,0-2 0,0 0 0,0 0 0,0 0 0,0 0 0,0 2 0,0-1 0,0 4 0,-3-4 0,3 4 0,-6-4 0,6 4 0,-3-5 0,3 6 0,-3-6 0,3 6 0,-6-3 0,3 3 0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02.283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4121 139 24575,'-22'22'0,"-3"2"0,6-5 0,-4 4 0,1-4 0,0-1 0,4-7 0,4-2 0,5-2 0,3-1 0,0 0 0,0 0 0,0 0 0,-4 0 0,0 0 0,-3 1 0,-4 0 0,-1 0 0,-4 0 0,1 0 0,-5 0 0,-5 4 0,-10 2 0,-1 4 0,1-1 0,6-4 0,8-1 0,2-7 0,7-1 0,1-3 0,3 0 0,4 3 0,-2-2 0,5 1 0,-2-2 0,2 0 0,1 0 0,0 0 0,0 0 0,0 0 0,-9-3 0,3 0 0,-11-1 0,5 1 0,-3 0 0,-1-1 0,1-3 0,-1 3 0,4-3 0,5 7 0,3-6 0,4 5 0,0-2 0,0 3 0,-3-2 0,2-2 0,-2-2 0,3 0 0,-3 0 0,-1-1 0,-3 1 0,-4-1 0,6 0 0,-2 3 0,6-1 0,1 4 0,0-2 0,0 3 0,0 0 0,0 0 0,-4 0 0,4 0 0,-7 0 0,-1 0 0,-4 4 0,-3-4 0,-1 3 0,1 1 0,-1-4 0,1 7 0,3-6 0,1 2 0,7-3 0,1 0 0,-3 0 0,4 0 0,-4 2 0,-1-1 0,-2 5 0,-6-2 0,-1 3 0,1 0 0,3 0 0,1 0 0,4-1 0,3 1 0,0-4 0,1 3 0,-1 0 0,-3 1 0,-3 2 0,-2-2 0,-4 0 0,1 1 0,-5-1 0,4 0 0,-4 0 0,5 0 0,3 0 0,4 0 0,5-1 0,-1 1 0,3-1 0,-5 0 0,-1 3 0,2-2 0,-1 2 0,6-5 0,-3 1 0,2-1 0,-3 2 0,4-3 0,-3 3 0,2-3 0,-6 4 0,7-1 0,-4 0 0,4 0 0,0 0 0,0 0 0,-3 3 0,2-2 0,-2-1 0,3-1 0,3-2 0,-3 3 0,3 0 0,-3 1 0,0-1 0,0 0 0,-1 0 0,1 0 0,0 0 0,-3 3 0,-1 0 0,0 1 0,1-1 0,3-3 0,0 0 0,0 0 0,0 3 0,-1-2 0,1 2 0,3-3 0,0 4 0,0-3 0,2 2 0,-1-3 0,-1 0 0,2 0 0,-1 3 0,-1-3 0,2 3 0,-2 0 0,0 1 0,3 7 0,-7 5 0,3 0 0,-3 4 0,0-5 0,-1 1 0,1-1 0,3 0 0,-2 1 0,5 9 0,-2-8 0,3 5 0,0-11 0,3-7 0,0-1 0,3-3 0,0-3 0,0 3 0,0-3 0,0 3 0,0 0 0,0 0 0,0 3 0,1 5 0,3 0 0,0 9 0,0-8 0,0 4 0,-4-9 0,1-1 0,-1 0 0,0-2 0,0 2 0,0-3 0,0 0 0,0 0 0,0 0 0,0 0 0,4 1 0,-1 1 0,1-1 0,2 2 0,-5-3 0,5 1 0,-5-1 0,2 0 0,-3 0 0,4 1 0,0 2 0,6 2 0,3 6 0,3 2 0,-3 4 0,3-1 0,-3 0 0,-3-3 0,0-1 0,1-2 0,-3-5 0,5 4 0,-5-7 0,-1 1 0,0-2 0,-3-1 0,-1 0 0,-3 0 0,0 0 0,0 0 0,0 0 0,3 3 0,-2-2 0,2 2 0,-3-3 0,0 0 0,0 0 0,0 0 0,0 0 0,0 0 0,0 0 0,0 0 0,0-3 0,0 3 0,0-3 0,0 3 0,0 0 0,0-3 0,0 3 0,3 0 0,-3 0 0,6 3 0,-5-3 0,2 1 0,-3-1 0,0 0 0,1 0 0,-1 0 0,0 0 0,0 0 0,0 0 0,3 6 0,-3-5 0,3 5 0,-2-2 0,-1-4 0,0 4 0,0-4 0,0 3 0,1 1 0,-1 3 0,1 4 0,0-6 0,-1 5 0,0-9 0,1 2 0,-1-3 0,-3 0 0,0 0 0,-3 0 0,0 0 0,2 0 0,-1 0 0,2 0 0,-3 0 0,0 0 0,0 0 0,0 0 0,-3-2 0,0-4 0,-3-1 0,-1-8 0,0-2 0,1-3 0,-1-6 0,0 2 0,0 3 0,-3-5 0,3 12 0,-6-8 0,3 6 0,-7-4 0,-2-3 0,-3-3 0,-1-2 0,0-1 0,0 0 0,4 0 0,1 8 0,4-1 0,4 8 0,1-1 0,3 3 0,0 0 0,-1 0 0,4-1 0,-2 4 0,1-2 0,-2 1 0,-3-5 0,2 3 0,-5-4 0,5 4 0,-2 0 0,3 0 0,0 2 0,0-1 0,0 2 0,-1-1 0,1-1 0,0 4 0,0-2 0,0 1 0,0 1 0,0-5 0,-6 0 0,1-1 0,-2-2 0,0 2 0,3 1 0,-3 2 0,0-2 0,-4 2 0,6-3 0,-5 1 0,9-1 0,-3 4 0,4-3 0,0 6 0,-6-9 0,4 5 0,-7-5 0,8 5 0,-5-2 0,5 5 0,-3-4 0,4 4 0,0-2 0,0 1 0,0 1 0,-3-4 0,2 1 0,-5-2 0,-2-1 0,-3 0 0,-5 0 0,4 0 0,1 0 0,4 0 0,3 1 0,0-1 0,4 1 0,0 0 0,0 0 0,0 3 0,0-3 0,-4 3 0,0-4 0,-7 0 0,3 3 0,-6-2 0,2 2 0,-4-3 0,-17-1 0,9 1 0,-10-1 0,10 1 0,8 3 0,-4 0 0,5 1 0,3-1 0,1 0 0,7-1 0,0 4 0,4-4 0,-6-2 0,5 0 0,-9-2 0,6 2 0,-3 1 0,-4-1 0,3 0 0,-7 0 0,3 0 0,-3 0 0,-1 0 0,1-1 0,-1 1 0,8 0 0,1 1 0,9 0 0,-1 0 0,4-1 0,-4 1 0,1 0 0,1 0 0,0 0 0,3 0 0,0-4 0,0 4 0,0-11 0,0 6 0,0-6 0,0 0 0,0 3 0,3-16 0,1 10 0,3-11 0,0 9 0,1-3 0,-1 2 0,0-2 0,0 3 0,0 1 0,0-1 0,0 4 0,0 1 0,0 0 0,3 3 0,-3 0 0,3-2 0,-1 8 0,-1-8 0,4 3 0,-2 2 0,0-5 0,-1 9 0,-2-2 0,2 0 0,-2 2 0,5-6 0,-2 6 0,3-3 0,1 4 0,-1-1 0,0 0 0,4 0 0,7-3 0,-5 2 0,4 2 0,-7-1 0,-1 4 0,1-4 0,1 0 0,-3 0 0,7 3 0,-3-2 0,3 2 0,5-4 0,0 1 0,5-1 0,-5 1 0,-4 3 0,-3-3 0,-8 7 0,-4-3 0,-24 12 0,-1 0 0,-17 9 0,9-4 0,-1 1 0,2-3 0,3-2 0,1 0 0,-1-2 0,4 5 0,1-5 0,0 1 0,6-2 0,-2-1 0,7 0 0,0 0 0,0 0 0,0 1 0,0-1 0,0 0 0,-1 0 0,1 0 0,0 0 0,0 0 0,0 0 0,-3 2 0,5-1 0,-4 2 0,4 0 0,-2 1 0,-1 3 0,0 4 0,3 1 0,-2 3 0,2 1 0,0-1 0,-2 1 0,5-1 0,-6 0 0,7 1 0,-4 3 0,1 11 0,2-7 0,-2 6 0,3-14 0,3 1 0,1-4 0,2-2 0,1-2 0,0-1 0,-1-3 0,0 2 0,1-2 0,-1 0 0,0 0 0,3 2 0,-2-5 0,2 5 0,-3-6 0,0 0 0,0 0 0,0 0 0,0 0 0,4 0 0,3 1 0,1 0 0,7 0 0,-7-1 0,3 1 0,-7 0 0,2-1 0,4 3 0,-1-1 0,4 1 0,-6-2 0,-3-1 0,0 1 0,-4-1 0,0 0 0,0 0 0,0-3 0,-6 0 0,-9-15 0,-7-1 0,-7-7 0,1 2 0,0 4 0,1-1 0,3 1 0,4 1 0,1 2 0,2-5 0,-3 1 0,-4-7 0,3 0 0,-3 0 0,4 1 0,-1-1 0,1 1 0,0-1 0,-1-3 0,4 2 0,0-7 0,3 8 0,-3-8 0,3 8 0,-3-8 0,4-2 0,0 11 0,3-5 0,1 19 0,6-2 0,0 3 0,3 0 0,0 0 0,1-4 0,-1 3 0,1-9 0,-1 8 0,4-17 0,-3 12 0,3-10 0,-4 10 0,1 0 0,0-4 0,-1-1 0,1 0 0,0-3 0,-3 7 0,2-3 0,-2 4 0,2 3 0,-2-3 0,-1 6 0,-1-2 0,-1 3 0,2 0 0,-3 0 0,0-1 0,-3 4 0,-7-6 0,-1 1 0,-10-6 0,3 4 0,0-4 0,-2 7 0,5-3 0,2 3 0,3 1 0,1-1 0,-5 1 0,-4-1 0,-7-1 0,-2 4 0,-3-3 0,-1 3 0,0-3 0,1-1 0,7 4 0,2-3 0,11 6 0,0-2 0,4 1 0,0 1 0,0-4 0,-3 4 0,-2-2 0,1 3 0,-2 0 0,2 0 0,-4-3 0,1 2 0,-4-2 0,-10 3 0,-1 0 0,-4-3 0,6 2 0,5-2 0,-1 3 0,1 0 0,3 0 0,1-3 0,3 3 0,1-6 0,-4 5 0,3-5 0,-7 5 0,3-5 0,-3 5 0,6-5 0,-1 3 0,3-4 0,-1 0 0,1 1 0,1-1 0,2 1 0,-4-1 0,-3 0 0,0 0 0,-5 0 0,1 0 0,-1 0 0,1-1 0,-1 1 0,4 0 0,1 0 0,7 1 0,-2-1 0,1 1 0,1-1 0,1 1 0,0 0 0,-1-1 0,-7-3 0,-2-5 0,-3-4 0,-1 0 0,1 1 0,1 4 0,-1 2 0,4-1 0,-1 3 0,5 0 0,1 0 0,4 4 0,2 0 0,1 3 0,0-3 0,6 8 0,1 6 0,5 6 0,1 8 0,0-1 0,1 0 0,-1 1 0,3-1 0,1 5 0,4 0 0,4 1 0,1 4 0,-1-8 0,4 4 0,-11-9 0,8-3 0,-12-6 0,5-2 0,-7-1 0,0 0 0,0 0 0,3 2 0,-3-1 0,3 2 0,-3-3 0,3 0 0,5 1 0,4 3 0,3 1 0,1 0 0,-1-1 0,0-3 0,-3 0 0,3 0 0,-4 0 0,11 3 0,-9-2 0,7 2 0,-12-4 0,7 1 0,-3 0 0,3 0 0,0 1 0,1-1 0,-1-3 0,1 2 0,-5-5 0,4 5 0,-3-2 0,3 0 0,1 2 0,-1-5 0,0 5 0,7-2 0,-6 0 0,6 3 0,-7-7 0,5 7 0,-4-3 0,3 3 0,1-3 0,-4-1 0,4 0 0,-5-2 0,1 5 0,9-5 0,-8 2 0,8-3 0,-9 4 0,-1-4 0,0 7 0,1-7 0,-1 4 0,1-4 0,-1 0 0,6 0 0,-11 0 0,3 0 0,-13 0 0,0 0 0,3 3 0,-2-3 0,6 3 0,-3 0 0,3-2 0,4 5 0,-3-5 0,6 5 0,-9-5 0,5 2 0,-9 0 0,-3-3 0,-13-3 0,-10-1 0,-14-7 0,-9 3 0,-16-1 0,-8 0 0,-11-1 0,-7 0 0,5 1 0,6-1 0,15 5 0,21-2 0,14 6 0,10-2 0,7 3 0,-1 0 0,1-3 0,0 2 0,0-1 0,0 2 0,-3 0 0,-5-4 0,-14 0 0,8-3 0,-10 4 0,12-4 0,-3 3 0,-1-3 0,1 3 0,-1-2 0,4 2 0,-2-3 0,5 0 0,-5 3 0,6-2 0,-3 2 0,-10-6 0,7 3 0,-11-4 0,9 4 0,-3-1 0,-2 1 0,-3-1 0,-1 1 0,0-1 0,1 0 0,3 1 0,1-1 0,9 1 0,-4 0 0,10 1 0,-2 2 0,4-4 0,2 4 0,-5-5 0,5 2 0,-5 1 0,2-1 0,-4 1 0,1-1 0,0 0 0,-1 0 0,4 1 0,-2-1 0,5 1 0,-6-1 0,6 1 0,-2 0 0,0-1 0,2-2 0,-6-1 0,6 0 0,-1 1 0,4 3 0,-1 0 0,1 0 0,-2 0 0,0 0 0,0 0 0,0-1 0,0 1 0,-1 0 0,1 0 0,0 0 0,0-3 0,0 2 0,0-2 0,0 3 0,2 0 0,-1 0 0,4 0 0,-4 0 0,4 0 0,-4 2 0,4-1 0,-2 1 0,0-2 0,3 0 0,-3 0 0,0 0 0,3-3 0,-6 2 0,6-2 0,-3 3 0,3 0 0,-3 3 0,2-3 0,-1 3 0,2-3 0,2 2 0,2 4 0,2 4 0,0 2 0,0-3 0,0 0 0,0-1 0,0-1 0,0 2 0,0-3 0,0 0 0,0 2 0,0-1 0,0 2 0,0-3 0,0 2 0,0-1 0,0 2 0,0-3 0,0 2 0,0-1 0,0 2 0,0-1 0,4-1 0,-4 2 0,4-3 0,-4 0 0,0 2 0,0-1 0,0 2 0,0 0 0,0-3 0,0 6 0,0-6 0,0 6 0,-3-6 0,0 3 0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12.13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265 671 24575,'6'-21'0,"1"1"0,-1 10 0,0 1 0,0 3 0,0 0 0,0 0 0,0 0 0,4-4 0,0 0 0,7-8 0,2 0 0,4-5 0,-4 1 0,2-1 0,-5 1 0,2 0 0,-5 4 0,2-3 0,2 3 0,2 3 0,3 0 0,-1 8 0,0 0 0,1 0 0,-1 0 0,1-1 0,-1 4 0,10-2 0,-7 2 0,7-3 0,-10 0 0,-3 0 0,-5 0 0,-3 1 0,-4-1 0,0 1 0,0 0 0,0 0 0,-3 0 0,0 0 0,-3 0 0,-7-7 0,3-2 0,-14-7 0,-2-1 0,-5-4 0,-6 1 0,-2-2 0,-9 7 0,-5 4 0,0 8 0,6 5 0,9 8 0,7 3 0,-2 12 0,0 5 0,-6 9 0,-1 9 0,0-2 0,-1 4 0,5-7 0,-2-8 0,3-1 0,-3 0 0,-1-2 0,4 1 0,2-3 0,4-2 0,0 1 0,5-1 0,6-8 0,4-2 0,10-8 0,19-13 0,17-11 0,34-14 0,9-6-1063,-33 19 1,2 0 1062,3 0 0,1 0 0,1 1 0,-1 1-197,0 2 0,-1 2 197,39-2 0,-29 8 0,-15 12 0,-30-2 0,-5 5 2079,-13 13-2079,-10 11 440,-9 22-440,-8 13 0,-1 0 0,-1 11 0,-3-14 0,-1 3 0,2-20 0,8-4 0,9-17 0,9-6 0,2-9 0,6-8 0,8-10 0,19-12 0,10-10 0,15-6 0,-1 6 0,-6 0 0,-11 14 0,-10 2 0,-14 11 0,-9 4 0,-14 24 0,-7 7 0,-9 27 0,-6 6 0,2 8 0,-7 5 0,7 0 0,-2-11 0,9-12 0,7-18 0,8-17 0,7-9 0,12-8 0,-1-5 0,12-15 0,5-31 0,6-20 0,7-16 0,1-5 0,-4 26 0,-1 7 0,-7 25 0,-9 16 0,-7 5 0,-15 14 0,-7 9 0,-11 11 0,-7 5 0,-2 1 0,-4 3 0,4-3 0,-3 3 0,3 1 0,-4 4 0,-1 2 0,-2 9 0,-15 21 0,16-16 0,-10 10 0,25-32 0,-3 1 0,7-10 0,0 5 0,6-6 0,3 0 0,0 1 0,0-1 0,-1 1 0,1-1 0,0 0 0,0 1 0,0-1 0,3 1 0,0-5 0,4 0 0,0 0 0,3-3 0,1 7 0,3-4 0,3 5 0,-2 3 0,6 2 0,-5 3 0,2 10 0,-3-2 0,1 12 0,-5-3 0,4 16 0,-7-2 0,4 14 0,-1-3 0,1-1 0,4-1 0,4-11 0,0-7 0,7 7 0,-7-23 0,2 7 0,-8-28 0,-4-2 0,0-7 0,1-21 0,1-15 0,4-36 0,1-20-650,-5 33 1,0-2 649,1-10 0,0-2 0,-1 4 0,1-1 0,4-3 0,1 2-255,-1 10 1,2 3 254,18-41 0,-1 21 0,-3 17 0,-1 18 0,-9 14 0,-2 9 0,-11 10 1265,0 8-1265,-3 23 0,9 25 0,0-3 0,0 6-700,4 12 0,-1 4 700,1 16 0,-1 5-914,-5-27 0,-1 2 1,0 0 913,-1 2 0,-1 2 0,0 0 0,1 2 0,-1 1 0,1-1 0,-1-4 0,0-2 0,1-2-416,3 17 0,1-5 416,-3-12 0,0-6 0,4 3 0,-6-18 1568,-7-29-1568,0-9 2869,-3-6-2869,-7-48 0,2-34 0,3 8 0,0-6-474,1-1 0,1-1 474,2-7 0,1 1 0,0 12 0,1 1 0,3 3 0,3 3 0,1 12 0,4 4 0,15-35 0,8 36 0,-3 22 0,-3 18 0,-11 12 0,-5 6 2027,-7 12-2027,-7 20 0,-2 17 0,-3 16 0,-1 13 0,0-5 0,0 11 0,4-11 0,11 11 0,1-11 0,8-7 0,-5-9 0,0-20 0,-2-11 0,-5-14 0,-6-15 0,0-19 0,-2-20 0,6-18 0,0 0 0,3 12 0,4 18 0,3 11 0,0 9 0,-1 1 0,-3 6 0,2 21 0,-1 19 0,-2 23 0,0 17 0,-5 3-466,-5 5 466,0-6 0,-1-12 0,2-19 0,4-14 0,0-18 0,0-4 0,-3-11 0,2-2 466,-4-2-466,1 3 0,1-8 0,19-38 0,0 9 0,11-20 0,-9 32 0,-5 13 0,-3 3 0,0 0 0,-4 2 0,0 12 0,2 16 0,-4 20 0,0 7 0,0 14 0,1-2 0,5 6 0,-1-2 0,4-12 0,0-10 0,2-5 0,-7-23 0,-2 0 0,-6-14 0,0-57 0,0 5 0,0-51 0,0 25 0,8 13 0,4 16 0,7 19 0,3 9 0,-4 8 0,-5 4 0,0 3 0,2 23 0,11 20 0,3 23 0,4 12 0,-4-7 0,-5-1 0,-3-11 0,-7-7 0,-2-6 0,-4-8 0,-4-14 0,-3-8 0,-5-13 0,-2-6 0,-7-4 0,-2-7 0,-8-13 0,6-11 0,2 4 0,10-1 0,2 14 0,6 6 0,3 2 0,1 10 0,2 0 0,-2 5 0,-1-1 0,0 4 0,6 2 0,8 12 0,17 34 0,7 15 0,-20-22 0,0 2-1305,21 39 1305,-4 3 0,-3-15 0,-4-9 0,-8-22 0,-11-21 0,-11-12 0,-8-12 0,-3-2 1305,-9-7-1305,-3-5 0,-10-14 0,-5-6 0,-1-13 0,-1-2 0,5 1 0,5 7 0,10 7 0,5 8 0,7 5 0,0 8 0,7 5 0,1 6 0,2 9 0,6 25 0,6 20 0,5 15 0,12 21 0,-11-33 0,0 5 0,-13-37 0,-8-9 0,-2-9 0,-5-2 0,-2-7 0,-7-2 0,-16-18 0,-20-24 0,-17-19-684,22 23 0,-1 0 684,0 3 0,0 1 0,3 2 0,0 2 0,-25-29 0,26 20 0,22 15 0,11 13 0,14 14 0,1 2 0,2 2 1368,-3 2-1368,0-1 0,1 4 0,-4-1 0,10 9 0,-1 3 0,11 6 0,4 2 0,-3-1 0,4 1 0,-1 3 0,1 1 0,34 26 0,-11-5-224,-13-13 1,1 2 223,19 21 0,-8 4 0,-9-13 0,-15-3 0,-6-11 0,-1 0 0,2-1 0,4 7 0,5 6 447,2 6-447,4 1 0,0-5 0,-5-7 0,3 0 0,-13-18 0,0 2 0,-11-14 0,-1-2 0,1 1 0,0-5 0,3 3 0,-3-1 0,3-2 0,-3 3 0,3-4 0,-7 0 0,7 1 0,-3-1 0,0 1 0,8 2 0,-6-2 0,4 3 0,-7-4 0,-3-3 0,0 0 0,0 0 0,0 0 0,3 3 0,1 0 0,8 8 0,0 2 0,5 7 0,-4-5 0,-2 3 0,-7-13 0,-4 3 0,0-8 0,-6 3 0,0-2 0,-3-2 0,-3-2 0,0 0 0,-1 0 0,1-2 0,-3 1 0,2-5 0,-9 3 0,-14-17 0,-11-13 0,-5-4 0,-3-3 0,-18-26-627,18 27 1,3 1 626,-5-7 0,7 10 0,11 6 0,5 2 0,5 4 0,0 0 0,1 0 1253,-1 0-1253,-5-1 0,4 1 0,-7-5 0,-17-12 0,1 3 0,-18-14 0,10 9 0,4-8 0,6 4 0,6-2 0,5 9 0,4 2 0,2 4 0,11 6 0,2 0 0,8 3 0,3 8 0,1 1 0,3 14 0,0 2 0,0 5 0,7 15 0,11 11 0,16 28 0,6 14-1686,5 13 1686,-22-40 0,0 0 0,2 7 0,0 1-508,2-2 0,1 1 508,3 5 0,1 1 0,-2-4 0,2 0 0,1 0 0,1 0 0,-1-5 0,0-2 0,-3 0 0,-1-2-177,23 30 177,-8-3 0,-6-12 0,-1-2 0,-6-15 0,-1-2 1579,-7-19-1579,-7-2 1096,-3-11-1096,-7-5 204,1-3-204,-1-1 0,-6-1 0,-19-20 0,-6-21 0,-24-27 0,-2-15-594,17 39 0,-2 0 594,-2-1 0,-2 1 0,-7 0 0,-1 1 0,3 0 0,1 2 0,4 7 0,1 2 0,-29-23 0,13 13 0,6 10 0,10 8 0,16 9 0,13 13 1188,19 22-1188,5 10 0,12 21 0,4-4 0,-4-2 0,3-8 0,-9-3 0,-4-11 0,-9-6 0,-4-9 0,-6-5 0,0-2 0,-3-2 0,0 0 0,0 0 0,2-2 0,-1 1 0,4-5 0,-4 6 0,4-6 0,-5 6 0,3-9 0,-4-2 0,-3-3 0,3-3 0,-3 7 0,4 3 0,3 7 0,14 26 0,4 6 0,14 23 0,-7-3 0,-1 0 0,-1-5 0,-2-2 0,-2-9 0,-5-1 0,-3-8 0,-1-2 0,0-3 0,0-1 0,7 1 0,2 0 0,7 1 0,0 0 0,0 0 0,-4-1 0,-1 0 0,-7-4 0,-2-4 0,-2-5 0,2-3 0,-2 0 0,4 1 0,-4-4 0,2 0 0,4-3 0,1 3 0,8-2 0,-1 5 0,5-2 0,-8 0 0,3 2 0,-11-5 0,0 2 0,-4-3 0,0 0 0,0 0 0,0 0 0,0 3 0,0-3 0,0 3 0,-6-3 0,-13-6 0,-8-7 0,-13-10 0,-4-12 0,3-4 0,-1-1 0,12 12 0,9 6 0,6 12 0,2 0 0,1 4 0,0-3 0,-1-1 0,-3-7 0,2-1 0,-6-8 0,6 0 0,-3-5 0,3-9 0,-5-8 0,3-17 0,-7 0 0,6-5 0,-2 16 0,5 11 0,4 13 0,1 12 0,3 5 0,0 0 0,0 6 0,0-5 0,2 5 0,2-3 0,-1 4 0,2 0 0,-1 3 0,2 0 0,0 6 0,0 0 0,7 7 0,6 5 0,9 8 0,1 6 0,2 4 0,-5-1 0,5 1 0,-5 3 0,2 6 0,-3-3 0,-4 1 0,2-8 0,-7-5 0,3-1 0,-5-4 0,0-1 0,5 5 0,0-2 0,6 7 0,-2-3 0,1 1 0,0-2 0,-2-4 0,-3-8 0,-2 2 0,-7-10 0,-1 1 0,0 2 0,1-3 0,7 2 0,-3-2 0,3 0 0,-4 0 0,0-1 0,-3 0 0,3 1 0,0 0 0,5-1 0,3-2 0,1 0 0,5-11 0,-8 3 0,4-6 0,-10 3 0,-3 1 0,3-1 0,-3 1 0,3-1 0,-3 1 0,3-1 0,-7 3 0,4-1 0,-4 1 0,0 1 0,0 0 0,0 3 0,0 0 0,0 0 0,0 3 0,-6-2 0,0 1 0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34.306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2227 5707 24575,'-6'-7'0,"2"-1"0,-1 7 0,4 1 0,8 4 0,6 14 0,14 3 0,-2 12 0,8 4 0,-8-3 0,4 3 0,-8-5 0,-3-5 0,-6-1 0,1-5 0,-5-3 0,2-1 0,-4-7 0,1 2 0,3 2 0,0 0 0,1 0 0,-2-5 0,-3-3 0,-6-6 0,-10-17 0,-2 0 0,-9-18 0,2 8 0,-1-9 0,-9-2 0,-2-9 0,-14-4 0,-4-6 0,-15-3 0,5 2 0,-4 8 0,11 0 0,3 13 0,8-7 0,7 10 0,9-3 0,6 6 0,3 0 0,5 4 0,0 2 0,4 3 0,-1 1 0,1-5 0,0 4 0,3-4 0,-3 1 0,3-2 0,-4-13 0,-1-3 0,1-8 0,-1-1 0,0 0 0,1 5 0,0 5 0,-1-2 0,2 11 0,-1-7 0,0 5 0,0-2 0,-8-22 0,-2 9 0,-12-17 0,-2 13 0,-6-7 0,-5-7-766,-4-14 766,21 38 0,0-2 0,2-1 0,0 0 0,-21-40-283,10 9 283,3 13 0,5 2 0,5 10 0,-4-23 0,12 25 0,-2-8 755,8 19-755,0 8 294,0-7-294,1 7 0,-1-3 0,0 4 0,0 0 0,4 1 0,-3-5 0,3-11 0,-1 12 0,2-5 0,3 21 0,0 1 0,3 3 0,0 4 0,1 1 0,1 3 0,-2 0 0,4-4 0,-1 0 0,1-3 0,0-4 0,-1-1 0,-2-7 0,3-2 0,-6-4 0,2 5 0,0-4 0,-2-6 0,6 3 0,-3-3 0,0 6 0,3 8 0,-7-4 0,3 5 0,1-5 0,0 4 0,3-4 0,0 4 0,0 1 0,1-5 0,-1 4 0,3-13 0,-2 7 0,0-4 0,-2 6 0,-2 5 0,3-1 0,0 1 0,0-1 0,0 1 0,1-1 0,-1 1 0,0-5 0,0 4 0,0-4 0,1 5 0,-2 3 0,1-2 0,0 9 0,-1-1 0,0 6 0,-3-3 0,3 2 0,-3-3 0,0 1 0,3 2 0,-3-5 0,3 5 0,1-9 0,0 5 0,-1-6 0,4-3 0,-3 6 0,3-9 0,-3 8 0,-1 2 0,-2 0 0,-1 6 0,-1-2 0,-1 3 0,4 0 0,-4 0 0,4-1 0,-1-2 0,2 2 0,-2-5 0,1 2 0,2-10 0,0 9 0,2-8 0,-2 5 0,0-3 0,0-5 0,0 1 0,0-1 0,0 1 0,0-1 0,1 1 0,-2 6 0,1-1 0,-1 6 0,4-10 0,-3 6 0,3-6 0,-4 7 0,1 0 0,-1 3 0,1-3 0,-1 6 0,0-2 0,0 3 0,0 0 0,0-1 0,0 1 0,0 0 0,0 0 0,0 0 0,3-3 0,-2 2 0,5-2 0,-5 3 0,5-1 0,-2 1 0,7-4 0,1 2 0,-1-5 0,0 5 0,0-2 0,-3 4 0,7-2 0,-3 1 0,13-3 0,-11 5 0,6-4 0,-13 8 0,4-2 0,-6 0 0,5 3 0,-6-3 0,9 0 0,0 2 0,4-5 0,-1 5 0,3-2 0,-2 3 0,6-3 0,-2 2 0,-1-6 0,-1 6 0,-3-2 0,-1 3 0,1 0 0,-5 0 0,0 0 0,0 0 0,1 0 0,7 0 0,2 4 0,-1 0 0,4 3 0,-4 0 0,18 1 0,-14-4 0,6 0 0,-23-4 0,0 0 0,-6 0 0,2 0 0,-3 0 0,0 2 0,0 2 0,0 2 0,0 0 0,0 0 0,0 0 0,3 3 0,1-2 0,6 5 0,-2-4 0,-1 1 0,-4-3 0,-3 0 0,0 0 0,0 0 0,0 0 0,4 0 0,-4 0 0,10-2 0,-1 2 0,3-5 0,2 5 0,4 1 0,-5 1 0,4 1 0,-6-2 0,-3 0 0,3 0 0,0 3 0,0-3 0,5 7 0,-1-3 0,6 8 0,-1-4 0,6 1 0,-2-1 0,1-7 0,-5 3 0,0-4 0,-12-3 0,5 2 0,-11-5 0,7 5 0,-9-3 0,7 4 0,-3-1 0,3 1 0,-3-1 0,-1 0 0,-3 0 0,0 1 0,0-1 0,1 2 0,2-1 0,-2 5 0,6 2 0,-2 4 0,2 0 0,-2-1 0,2-4 0,-3 0 0,3 0 0,0 0 0,1 1 0,3 3 0,-6-3 0,10 8 0,-9-7 0,6 6 0,-5-7 0,7 12 0,-5-10 0,4 4 0,-5-11 0,-1-2 0,-3 2 0,-1-2 0,1 6 0,0-6 0,0 2 0,-1-2 0,-3-1 0,6 5 0,-4-3 0,7 4 0,-8-6 0,5 1 0,-5-1 0,2 0 0,-3 0 0,3 0 0,-2 1 0,2-1 0,1 3 0,0-2 0,3 3 0,4 0 0,-3 0 0,16 7 0,-10-2 0,11-1 0,-10 0 0,-3-7 0,3 3 0,-4 0 0,1-2 0,-1 2 0,-4-3 0,1-1 0,-1 1 0,-3-1 0,2 1 0,8 2 0,-5-1 0,12 2 0,-9-3 0,3 0 0,0 0 0,1 3 0,-5-2 0,0 2 0,-3-4 0,2 1 0,-1 0 0,1 0 0,-2-1 0,-1 1 0,4 0 0,1 0 0,-1 0 0,13 3 0,-10-3 0,11 4 0,-9-7 0,-4 2 0,-2-6 0,-6 6 0,3-5 0,-6 4 0,5-4 0,-5 4 0,5-4 0,5 4 0,-2-4 0,4 4 0,-6-1 0,1 3 0,-1-4 0,4 4 0,-3-4 0,6 4 0,-2 0 0,3-3 0,-3 2 0,3-2 0,-7 0 0,3-1 0,-4 0 0,6 1 0,-4 2 0,4-2 0,-6-1 0,4 0 0,-3 1 0,3 3 0,-7-1 0,-1-2 0,-3-2 0,0-2 0,0 3 0,0-2 0,0 4 0,3-2 0,-2 1 0,5 1 0,-6-4 0,4 2 0,-4-3 0,0 0 0,3 0 0,1 0 0,3 0 0,4 0 0,1 0 0,3 0 0,1 0 0,-5 0 0,4-3 0,-7 2 0,7-5 0,2 2 0,-4 0 0,4-2 0,-10 5 0,-3-2 0,0 0 0,-4 0 0,0 0 0,0 0 0,0 3 0,0-3 0,0 2 0,0-1 0,0-1 0,0 0 0,0-1 0,0-1 0,0 1 0,0 1 0,3-3 0,-2 3 0,2-4 0,4 1 0,-5 2 0,8-2 0,-6 2 0,0-2 0,3-1 0,-3 4 0,0 0 0,-1 0 0,0 2 0,5-5 0,3 6 0,1-7 0,3 7 0,-4-3 0,1 3 0,3-3 0,-7 2 0,3-5 0,-4 5 0,0-5 0,0 5 0,-4-4 0,1 4 0,-4-4 0,0 4 0,0-4 0,0 4 0,0-2 0,0 1 0,3 1 0,1-5 0,7 5 0,1-2 0,3 3 0,0 0 0,-3 0 0,-4 0 0,1 0 0,-8 0 0,5 0 0,-2 3 0,3-2 0,5 5 0,3-5 0,1 2 0,-1-3 0,-3 0 0,-1 0 0,-4 3 0,0-2 0,-3 2 0,-2-3 0,2 0 0,-4 0 0,7 0 0,-3 0 0,3 0 0,0 0 0,1 0 0,-1 0 0,4-3 0,-3 2 0,3-5 0,-7 5 0,-1-2 0,0 0 0,-2 2 0,8-5 0,-4 6 0,2-6 0,3 6 0,-5-6 0,5 5 0,1-5 0,-3 5 0,7-5 0,-3 2 0,3-3 0,0-1 0,1 1 0,-1 0 0,7-3 0,-9 2 0,0-2 0,-6 4 0,-3-1 0,0 1 0,2-1 0,-2 4 0,0-3 0,0 5 0,-1-4 0,1 4 0,3-5 0,0 5 0,0-5 0,1 6 0,12-7 0,-6 3 0,11-3 0,-5 0 0,0-1 0,5 4 0,-5-3 0,4 3 0,-4 0 0,5-3 0,-5 6 0,-4-2 0,-8 0 0,-5 3 0,-3-3 0,-5 3 0,-9 3 0,-11 5 0,-7 0 0,-5 3 0,0 0 0,1-3 0,-1 3 0,0-3 0,1-1 0,-1 1 0,1 0 0,-1-1 0,-4 1 0,-6 0 0,3 0 0,-12 0 0,8 1 0,-10-1 0,0 1 0,0-1 0,0 1 0,0-1 0,5 1 0,2-1 0,4-3 0,9-2 0,2 0 0,8-2 0,7 2 0,-4-3 0,8 0 0,-6 0 0,0 0 0,-5 0 0,-1 0 0,-20 0 0,17 3 0,-13 1 0,17 0 0,1 3 0,-1-3 0,1 3 0,-1 0 0,1 0 0,-1 0 0,1 0 0,-1 0 0,1 3 0,-1-2 0,-9 12 0,7-11 0,-7 8 0,13-10 0,2 0 0,2-1 0,1 1 0,0 0 0,2-1 0,2 0 0,0 3 0,2-2 0,-12 9 0,7-8 0,-11 5 0,9-7 0,-7 4 0,3-2 0,-7 6 0,-2-6 0,-4 3 0,1-3 0,-1-1 0,1 1 0,-1 0 0,0-1 0,1-3 0,3 3 0,1-6 0,5 2 0,6 0 0,2-3 0,5 6 0,-6-6 0,-4 6 0,-7-5 0,2 5 0,-6-5 0,6 2 0,-6-3 0,6 0 0,-6-3 0,2-2 0,-4-2 0,1-1 0,-1 0 0,-18-3 0,10 2 0,-21-6 0,18 2 0,1 0 0,6 1 0,8 5 0,9 3 0,5-2 0,6 5 0,7-2 0,6 6 0,1-2 0,8 4 0,-5-1 0,7 6 0,0-2 0,5 2 0,-1-3 0,6 8 0,-5-6 0,5 6 0,-6-8 0,-3 0 0,-1-1 0,-1 1 0,2 0 0,4 0 0,-1 0 0,0 0 0,1 1 0,3-1 0,-2 0 0,2-3 0,1 3 0,-4-3 0,3 0 0,-3 2 0,-1-2 0,-3 0 0,-1 2 0,-4-5 0,0 2 0,1 0 0,-1-2 0,4 5 0,0-2 0,5 3 0,3 0 0,15 4 0,-6-3 0,10 3 0,-17-7 0,-2 0 0,-7-1 0,-4-3 0,-5 3 0,-3-3 0,3-3 0,1 0 0,7-4 0,-3 0 0,7 0 0,-7 0 0,6 0 0,8-3 0,-8 2 0,10-2 0,-16 3 0,7 0 0,-4 0 0,1 0 0,3 0 0,-7 0 0,6-4 0,-6 4 0,0-3 0,-2 1 0,-2 2 0,2-2 0,-1 2 0,-2 1 0,-3 0 0,3 2 0,-2-1 0,2 4 0,-3-4 0,0 4 0,0-4 0,3 1 0,-2 1 0,2 0 0,-3 0 0,1 2 0,-1-2 0,2 1 0,-1 1 0,2-4 0,-3 4 0,0-5 0,0 6 0,0-3 0,0 0 0,0 3 0,0-3 0,0 3 0,0 0 0,0 0 0,0 0 0,0 0 0,-5-3 0,-7 2 0,-2-1 0,-4 2 0,6 0 0,0 0 0,-3 3 0,2 0 0,-2 3 0,-4-2 0,2 1 0,-10-1 0,3 3 0,-3 0 0,-1 0 0,4 0 0,-2 0 0,5 0 0,-5 0 0,2 0 0,-3 3 0,-5-2 0,-1 6 0,-3-5 0,-1 5 0,-13-2 0,14-1 0,-9 0 0,17-4 0,4 0 0,1 0 0,4 0 0,-4-1 0,3 1 0,-7 0 0,-1 0 0,-4 1 0,-1-4 0,-2 3 0,6-7 0,-3 4 0,-1-4 0,4 0 0,-4 0 0,9 0 0,1 0 0,7-3 0,0 2 0,4-1 0,0-1 0,0 2 0,0-4 0,0 4 0,0-4 0,-1 4 0,1-2 0,6 3 0,6 3 0,1-2 0,4 1 0,-1 1 0,0-2 0,6 5 0,2-2 0,4 3 0,-1-3 0,0 2 0,1-2 0,-1 3 0,1 1 0,-1-1 0,-3 0 0,-1-1 0,0 1 0,-3 0 0,3 0 0,-1 0 0,2-1 0,4 5 0,-1 0 0,4 0 0,-2 2 0,12 2 0,-15-4 0,10 6 0,-19-7 0,9 4 0,-9 0 0,10 0 0,-7 3 0,7-2 0,-3 2 0,4 1 0,0-2 0,4 2 0,1 1 0,4-3 0,0 4 0,0-5 0,-5-4 0,6 3 0,-13-6 0,4 1 0,-10-2 0,-3-1 0,2 1 0,1 2 0,1-2 0,-1 2 0,-1-2 0,2-1 0,0 1 0,6 0 0,-5-3 0,5 2 0,-2-2 0,3 0 0,1 2 0,-1-5 0,0 6 0,1-7 0,-1 3 0,1-3 0,3 0 0,2 0 0,8 0 0,-4 4 0,4-3 0,-4 2 0,4-3 0,10 0 0,-11 0 0,6 0 0,-23 0 0,0 0 0,-4 0 0,1 0 0,-1 0 0,4-3 0,5 2 0,4-2 0,9 3 0,1 0 0,10 0 0,24 4 0,-13-3 0,13 6 0,-29-6 0,-6 6 0,-8-6 0,-2 2 0,-7-3 0,-1 0 0,-4 0 0,-3 0 0,0 0 0,-1-3 0,1 2 0,0-4 0,2 4 0,1-5 0,-2 3 0,4-1 0,-8-1 0,2 4 0,0-5 0,-2 6 0,2-6 0,-3 5 0,0-2 0,3 0 0,1 3 0,7-3 0,1 0 0,17-2 0,-10 1 0,10-2 0,-14 5 0,1-2 0,-5 0 0,-3 2 0,-5-2 0,-3 3 0,0 0 0,0 0 0,7 0 0,2 0 0,10 7 0,2-2 0,3 2 0,14 0 0,-14-6 0,13 6 0,-20-6 0,-1 2 0,-6 0 0,-5-2 0,-2 2 0,-9-3 0,-17-4 0,-4 0 0,-15-4 0,1 4 0,3-3 0,-7 3 0,2-4 0,-8-1 0,3 5 0,-9-4 0,9 7 0,-4-3 0,0 0 0,-1 0 0,-4-1 0,-7 1 0,5 4 0,-5-4 0,16 0 0,6-1 0,10 2 0,5 3 0,-1 0 0,8 0 0,-2 0 0,9 2 0,-6-1 0,-3 2 0,-2-3 0,-6 0 0,6 0 0,-3 0 0,3 0 0,-3 0 0,-1 0 0,1-4 0,-1 0 0,1-3 0,-5 0 0,4 3 0,-8-3 0,-10-1 0,6 3 0,-15-5 0,13 5 0,-5-3 0,5 0 0,1 0 0,8 1 0,2-1 0,7 4 0,4 1 0,5 3 0,3-3 0,0 3 0,-1-3 0,1 3 0,0 0 0,-3-3 0,-15 2 0,0-5 0,-8 2 0,7-1 0,3-1 0,4 5 0,1-5 0,7 5 0,-2-5 0,5 3 0,-3-1 0,1-1 0,2 4 0,-5-5 0,-5 2 0,3-3 0,-9 4 0,5-4 0,-4 3 0,5 0 0,-4 1 0,7 3 0,0 0 0,5 0 0,3 0 0,-1 0 0,1 3 0,0 0 0,0 7 0,0-6 0,2 4 0,1-1 0,3 0 0,0 2 0,0-3 0,0 0 0,3 0 0,0 0 0,3 0 0,0 0 0,0 0 0,0 0 0,0 0 0,0 0 0,0 0 0,0 0 0,-2 0 0,1 0 0,-4 0 0,4 0 0,-1-2 0,-1 1 0,2-4 0,-1 4 0,5-4 0,5 1 0,3 2 0,9-4 0,0 4 0,5-4 0,-1 0 0,1 3 0,-5-2 0,9 2 0,-18-3 0,9 0 0,-19 0 0,5 0 0,-5 0 0,5 0 0,-5 0 0,9 0 0,-5 0 0,10 0 0,-4 0 0,5 0 0,3 0 0,2-3 0,-1-1 0,-7-1 0,-6 2 0,-7 0 0,0 3 0,0-3 0,0 3 0,0 0 0,3 0 0,5 0 0,4 0 0,7-3 0,2 2 0,3-6 0,-3 6 0,-2-2 0,-7 0 0,-5 2 0,-3-5 0,-4 3 0,0-1 0,0-1 0,0 2 0,-3-4 0,0 1 0,-3 0 0,0 0 0,-3 0 0,2 0 0,-4 0 0,2 0 0,-4-1 0,1 1 0,0 0 0,-7 0 0,-6-1 0,-17-1 0,-11-1 0,-18 0 0,-13-1 0,-7-4-1740,-7 2 1740,40 2 0,-2 0 0,0 4 0,-1 0-218,0-4 1,1 0 217,3 4 0,2 0 0,-23-8 0,18 6 0,18 3 0,11-2 0,11 7 1699,2-3-1699,6 3 476,0 0-476,-1 0 0,1 0 0,0 0 0,0 0 0,0 0 0,0-3 0,0 2 0,0-1 0,-1 2 0,1-3 0,-3 2 0,-4-4 0,2 1 0,-1 0 0,6 2 0,0-1 0,0 2 0,0-4 0,0 1 0,-1-2 0,1 0 0,0 0 0,0 0 0,-3-3 0,2 2 0,-6-6 0,6 3 0,-5-3 0,4 3 0,-7-9 0,7 7 0,-4-4 0,5 7 0,-2 0 0,2-1 0,-6-1 0,3-1 0,-4 1 0,1-6 0,-5-1 0,-1-1 0,-13-9 0,8 11 0,-8-11 0,9 9 0,0-4 0,0 0 0,0 0 0,1 0 0,-6-1 0,0 0 0,-5 0 0,1-1 0,-1 1 0,0-1 0,-9-6 0,12 10 0,-7-8 0,15 14 0,0-7 0,0 6 0,-1-6 0,1 3 0,-2-8 0,0-1 0,0-5 0,-4 0 0,2-3 0,-2 2 0,-12-21 0,12 17 0,-11-9 0,19 20 0,2 5 0,3 1 0,1-1 0,0 1 0,0-1 0,-1 1 0,1-1 0,0 1 0,0 3 0,3-3 0,-2 3 0,2-3 0,-10-10 0,1 6 0,-5-7 0,2 9 0,4 1 0,-3 3 0,8 2 0,-3 3 0,3 4 0,4 0 0,-2 1 0,2 2 0,-1-3 0,-1 4 0,5-1 0,-6 1 0,4-3 0,-1 2 0,-2-2 0,5 3 0,-2-1 0,2 1 0,-2 0 0,-1-1 0,-7 0 0,3 0 0,-7 0 0,-1 0 0,0 0 0,-4-1 0,-9-2 0,10 2 0,-10 0 0,14 2 0,-1 2 0,1-3 0,-5-1 0,-1 1 0,-8 3 0,3-3 0,-3 6 0,5-2 0,-1-1 0,4 3 0,2-5 0,7 2 0,-5-3 0,8 3 0,-4-2 0,6 5 0,-1-4 0,4 1 0,-2-3 0,-2 4 0,0-3 0,-7 2 0,3-3 0,-3 0 0,-1 0 0,-3-1 0,2 1 0,-2 0 0,-1-1 0,0 1 0,-15-4 0,12 3 0,-6 0 0,14 2 0,-1 2 0,4-3 0,-2 0 0,2 0 0,-8-1 0,0 1 0,-9 2 0,-7-2 0,-28 6 0,18-3 0,-17 4 0,33 0 0,0 0 0,6 0 0,-1 0 0,5 4 0,-4-4 0,-2 7 0,0-3 0,0 3 0,2 0 0,4 1 0,-10 0 0,5-1 0,-4 1 0,4 0 0,4-1 0,-2 1 0,2-1 0,1 0 0,-4 1 0,7-1 0,-3 7 0,5-5 0,2 8 0,5-10 0,5 3 0,3-4 0,0 0 0,5-3 0,2 0 0,25-7 0,6-1 0,19-4 0,1 5 0,5-4 0,8 2 0,6 1 0,13-4-838,8 8 838,-39-2 0,2 2 0,6 3 0,1 1 0,1-3 0,-1 1 0,-2 1 0,-3 1 0,37 1 0,-24-3 0,-22 3 0,-12-4 0,-10 0 0,-9 0 0,0-3 0,-3 3 838,-1-3-838,4 3 0,0 0 0,1 0 0,3 3 0,-4-2 0,5 5 0,9-2 0,-7 3 0,6 0 0,-8 0 0,3 0 0,6 1 0,5 0 0,10 0 0,-8 0 0,6 0 0,-12 3 0,3 1 0,-5 0 0,-3 2 0,2-5 0,-6 1 0,6 1 0,-2 0 0,18 16 0,-10-5 0,15 9 0,-17-7 0,3 1 0,-8-2 0,-1-3 0,-4 2 0,-2-10 0,-2 5 0,1-9 0,-6 4 0,3-1 0,0 2 0,1 5 0,5 1 0,14 15 0,-6-8 0,12 9 0,-11-11 0,-4-4 0,-1 2 0,-9-10 0,-1 2 0,-7-8 0,-1-2 0,-2 1 0,-1-1 0,0-1 0,0 2 0,0-4 0,-3-1 0,0-3 0,-3-10 0,0-2 0,-4-7 0,0 1 0,-3 0 0,3 3 0,-2 4 0,3 1 0,-4 6 0,1-2 0,0 0 0,0 2 0,-1-6 0,1 6 0,-4-5 0,3 5 0,-2-6 0,2 6 0,-2-2 0,2 3 0,-6-1 0,6 1 0,-5-1 0,2 1 0,-4-1 0,4 1 0,1-1 0,3 1 0,0 0 0,-3-3 0,2 2 0,-2-2 0,3 3 0,0 3 0,0-3 0,0 3 0,-7-4 0,-2 1 0,-6-1 0,-1-1 0,-3 1 0,2 0 0,-7-1 0,4 1 0,-9-1 0,3 0 0,-8 0 0,-29-4 0,9 2 0,-33-4 0,21 5 0,-5-1 0,-1 1 0,1-1 0,-7 0 0,5-9 0,7 8 0,18-6 0,18 9 0,11 3 0,11 2 0,2 3 0,14 6 0,3-1 0,12 7 0,0-4 0,5 2 0,-4-3 0,2 0 0,-6 0 0,3 0 0,1 7 0,0-3 0,4 11 0,0-3 0,1 4 0,4 1 0,2-1 0,-2-3 0,0-1 0,-5-1 0,-1-6 0,-2 2 0,1-7 0,-6 0 0,0-1 0,-5 1 0,-3-1 0,0 0 0,0 0 0,-2-6 0,-12-6 0,-1-2 0,-9-3 0,4 4 0,1-3 0,-4 2 0,3-4 0,-8-3 0,4-4 0,-9-4 0,-2-1 0,-4-1 0,-3 1 0,-6-1 0,-10-1 0,-13-2 0,-1 0 0,-10-1 0,5 5 0,-1 1 0,8 9 0,11 1 0,12 5 0,10 3 0,1-2 0,8 3 0,-8 0 0,8 1 0,-4 0 0,5 2 0,-1-5 0,1 5 0,-1-2 0,-9-1 0,7 0 0,-7-3 0,6 3 0,-7-3 0,-9 6 0,-6-6 0,-10 2 0,-2-4 0,-5 4 0,5-3 0,2 7 0,5-7 0,9 7 0,7 0 0,14 5 0,9 3 0,3-4 0,1 5 0,-1-3 0,-2 7 0,-6 2 0,-5 6 0,-10 8 0,-17 4 0,-6 4 0,-11-2 0,7-2 0,3-6 0,13 0 0,-3 8 0,22-12 0,0 6 0,15-15 0,3 0 0,0 4 0,-3 1 0,2 3 0,-10 5 0,6-3 0,-11 4 0,8-5 0,-3-4 0,8-4 0,0-5 0,7-8 0,4-22 0,4-11 0,0-25 0,-2-14 0,-3-9 0,0-5 0,0 1 0,0 12 0,4 8 0,1 1 0,3 19 0,1-2 0,-2 24 0,0 4 0,-1 8 0,-3 4 0,-3 6 0,-18 15 0,0 6 0,-13 14 0,11-7 0,2-2 0,7-8 0,4-4 0,4-5 0,5-6 0,31-27 0,15-11 0,-10 4 0,3-1-301,2-1 0,0 1 301,-1 3 0,0 0 0,0 0 0,-1 1 0,28-16 0,-12 6 0,-26 16 0,-13 8 0,-15 13 0,0 13 0,-7 7 0,0 12 602,-11 4-602,-3 6 0,-12 7 0,-3 16 0,-10 5-673,-8 13 673,-2-1 0,3-9 0,12-12 0,13-21 0,9-13 0,9-18 0,4-12 0,3-15 0,4-12 0,0-5 673,12-5-673,1 0 0,7 4 0,0 5 0,-1 9 0,-1 5 0,-4 7 0,-5 1 0,-3 6 0,-4 2 0,0 2 0,-3 9 0,-8 11 0,-8 18 0,-10 20 0,-10 14 0,15-24 0,-1 3-536,-6 5 1,1 0 535,1 2 0,0 1 0,-2-3 0,1-3 0,-3 28 0,4-25 0,19-28 0,6-18 0,9-10 0,14-25 1071,6-15-1071,13-35 0,3-8-495,-21 35 0,1 0 495,0-1 0,0 1 0,19-35 0,-1 8 0,-13 20 0,-2 12 0,-6 7 0,-4 8 0,-4 1 0,-7 13 990,-2 1-990,-1 7 0,-6 16 0,-2 14 0,-7 23 0,-4 18 0,-2 0 0,-3 0 0,4-17 0,3-12 0,7-18 0,0-10 0,8-29 0,11-28 0,11-32 0,-5 27 0,2-2-626,5-4 1,1 1 625,-1-1 0,3-2 0,10-13 0,1 3 0,-16 24 0,0 3 0,8-11 0,-2 4-54,-1 3 54,-1 6 0,-10 11 0,-5 10 0,-5 8 0,-6 10 1248,-2 15-1248,-2 9 57,-3 11-57,-2 9 0,-7 2 0,-1 5 0,-3-6 0,1-10 0,3-9 0,2-9 0,10-16 0,1-10 0,14-18 0,7-12 0,14-5 0,11-9 0,10 9 0,0 2 0,3 13 0,-12 3 0,-11 9 0,-11 6 0,-12 5 0,-5 6 0,-5 4 0,-5 7 0,-3 15 0,-12 11 0,-2 20 0,-10 11 0,-5 8 0,-1 5 0,-5 0 0,6-11 0,2-11 0,14-26 0,6-11 0,11-24 0,4-3 0,4-21 0,3-7 0,6-10 0,8 3 0,5 3 0,3 12 0,-1 1 0,4 7 0,-3 1 0,-2 5 0,-9 7 0,-9-2 0,-6 12 0,-4-1 0,-14 17 0,-3 3 0,-10 11 0,-5 1 0,0-1 0,-5 11 0,0-3 0,3 4 0,6-12 0,10-6 0,5-11 0,3-2 0,4-13 0,10-19 0,7-12 0,10-18 0,1 2 0,6-5 0,-5 13 0,3 1 0,-6 10 0,-4 10 0,-1-4 0,-5 8 0,1-3 0,-4 7 0,-1 1 0,-3 3 0,0-1 0,0 1 0,0 0 0,0 0 0,0 0 0,0 0 0,0 0 0,4-1 0,-4 1 0,7-1 0,-6 1 0,5 3 0,-2 0 0,3 3 0,4 0 0,1 0 0,3 0 0,1 0 0,-1 0 0,1 0 0,-1 0 0,0 0 0,1 0 0,9-6 0,-7 4 0,6-8 0,-8 10 0,-4-4 0,-2 4 0,-5 0 0,-2 0 0,-3-2 0,0 1 0,0-2 0,0 3 0,6-3 0,-2 2 0,6-2 0,-2 0 0,-1 3 0,0-3 0,-3 3 0,-1 0 0,-3 0 0,0 0 0,0 0 0,0 0 0,0 0 0,1 0 0,5 0 0,-1 3 0,6-3 0,0 3 0,7-3 0,-5 3 0,7 1 0,-12 0 0,3 2 0,0-2 0,-6 0 0,2 1 0,-4-4 0,-2 2 0,5-3 0,-2 0 0,4 0 0,3 0 0,3 3 0,-2-2 0,1 4 0,-6-4 0,4 2 0,-3-3 0,7 3 0,-3-2 0,3 2 0,-3-3 0,2 0 0,-6 0 0,9 0 0,-8 0 0,1 3 0,-4-2 0,-2 1 0,3-2 0,1 3 0,2-2 0,2 2 0,4-3 0,-1 3 0,4 1 0,-2 0 0,2 0 0,1-4 0,0 0 0,1 0 0,-2 0 0,6 0 0,-7-4 0,3 4 0,-6-4 0,-4 1 0,1 2 0,3-2 0,-7 0 0,3 2 0,-7-2 0,-1 3 0,0-3 0,-2 3 0,2-6 0,1 5 0,-4-4 0,13 4 0,-8-5 0,5 6 0,-4-6 0,-1 5 0,2-5 0,0 2 0,0 1 0,-3-3 0,6 5 0,-5-5 0,10 3 0,-7-4 0,6 0 0,-3 0 0,-2 0 0,-4 4 0,-5-3 0,0 3 0,1-3 0,-1-1 0,0 1 0,0 0 0,0 0 0,0 3 0,0-3 0,0 3 0,0-3 0,0 0 0,0-1 0,3 1 0,-3 0 0,3 0 0,-3 3 0,0-3 0,0 3 0,0-3 0,0-1 0,0 1 0,0 3 0,0-2 0,0 1 0,0-2 0,0 0 0,3-3 0,-2 2 0,1-2 0,-2 3 0,0 0 0,4 0 0,-3-1 0,5 1 0,-5 0 0,2 2 0,-3-1 0,0 4 0,0-5 0,0 6 0,0-3 0,0 3 0,0 0 0,0 0 0,0 0 0,0 0 0,0 0 0,-5 0 0,-9 0 0,-10 3 0,-9 2 0,-4 2 0,1 1 0,-1-1 0,1 4 0,-1 1 0,4 3 0,2-3 0,7-2 0,1-4 0,4 1 0,3-1 0,-3 1 0,3-1 0,-3 1 0,-1 0 0,1-1 0,0 1 0,-1-1 0,-3 1 0,-1 0 0,-3 3 0,-1-2 0,1 2 0,-1-2 0,1-1 0,-10 3 0,7-2 0,-7 2 0,9-3 0,5 0 0,-4 0 0,7 0 0,-7-3 0,7-1 0,-7-3 0,3 0 0,-3 0 0,-5 0 0,4-4 0,-8 0 0,4-3 0,-5-1 0,0 0 0,5 1 0,-4-1 0,-10 1 0,6-1 0,-10 4 0,13 0 0,0 4 0,5 0 0,-4 4 0,8-3 0,-4 2 0,8-3 0,-5 0 0,9-3 0,-9 2 0,5-2 0,-4 0 0,1 2 0,-1-2 0,1 3 0,-1-3 0,1 2 0,3-2 0,1 3 0,4-3 0,-1 2 0,-3-2 0,3 3 0,-6-3 0,2 2 0,-4-5 0,1 2 0,-10 0 0,7-3 0,-7 7 0,13-4 0,-3 4 0,7-3 0,-3 3 0,4-3 0,-1 0 0,1 2 0,-4-2 0,-1 3 0,-13-3 0,11 2 0,-10-2 0,16 3 0,0 0 0,1-3 0,6 2 0,-2-2 0,3 3 0,0 0 0,0 0 0,0 0 0,-1 0 0,1 3 0,-3-3 0,2 6 0,-9-6 0,5 6 0,-12 1 0,8 0 0,-8 3 0,9-4 0,-7-2 0,7 2 0,-3-2 0,4 3 0,0-1 0,-1 1 0,-5 2 0,0-1 0,-2-2 0,8 0 0,0-2 0,3 2 0,-3 1 0,-4 0 0,-1 0 0,0 2 0,-3-1 0,4 5 0,-5-5 0,1 2 0,-1-3 0,4 0 0,-2 0 0,5 0 0,-15 6 0,10-4 0,-11 7 0,9-5 0,1 4 0,-1-1 0,5-3 0,-4 2 0,2 2 0,-2-3 0,-2 9 0,1-5 0,3 2 0,1 0 0,-1-5 0,7 0 0,-4-3 0,10-1 0,0-3 0,-1 0 0,1 0 0,0 1 0,0-1 0,-3 3 0,-1 1 0,-7 9 0,3-1 0,-3 6 0,3-6 0,3 2 0,-6-1 0,5 2 0,-10 2 0,6 2 0,-6-1 0,3 2 0,-4-3 0,0 0 0,4-1 0,1-6 0,0 0 0,7-8 0,-5 2 0,6-4 0,-20 4 0,-5-2 0,-17 4 0,-12-3 0,-8-4 0,-7 3 0,-5-2 0,23-1 0,13-1 0,17-4 0,17 0 0,1 0 0,7 0 0,0-3 0,-1 3 0,-2-6 0,2 3 0,-5-4 0,2 1 0,-4-1 0,4 0 0,-2 1 0,1-1 0,1 1 0,1 2 0,0 1 0,2 3 0,-3 0 0,4 0 0,0 0 0,0 3 0,0 0 0,0 3 0,0 1 0,-4-1 0,-3 0 0,-5 4 0,-4 5 0,-1 4 0,0 9 0,-5 0 0,3 8 0,-8 2 0,7 3 0,-3-3 0,9-2 0,4-9 0,9-2 0,0-3 0,6 1 0,-2-1 0,3-2 0,0-3 0,0-3 0,0-1 0,0-3 0,3 2 0,-2 2 0,5 0 0,1 16 0,0-10 0,1 11 0,-2-10 0,-2-3 0,2-1 0,-2-7 0,22-15 0,14-12 0,35-28 0,8-8-712,-31 16 0,0-3 712,-6 1 0,-1-1 0,4-5 0,-3 1 0,17-25 0,-15 16 0,-28 28 0,-9 12 0,-8 12 0,-6 2 0,-2 31 1424,-7 12-1424,-2 21 0,-6 11 0,-2-10 0,-2 4 0,-3-12 0,0 0 0,1-6 0,1-9 0,4-7 0,6-10 0,5-11 0,3-2 0,4-13 0,0 0 0,3-13 0,3-2 0,1-6 0,6-1 0,-2 4 0,2 4 0,-4 5 0,-2 3 0,-2 5 0,-13 17 0,-8 16 0,-17 22 0,-3 8 0,-3 0 0,10-11 0,7-17 0,10-15 0,5-16 0,4-1 0,-9-27 0,1-16 0,-4-25 0,4 0 0,6 12 0,3 22 0,2 14 0,3 9 0,2 5 0,2 2 0,2 2 0,-3 2 0,2 2 0,-4 2 0,2 0 0,-3 3 0,0 1 0,0 0 0,0-1 0,2-5 0,2-11 0,0-5 0,-1-3 0,-1 2 0,-35 14 0,-38 1 0,-5 1 0,7 3 0,-2-2 0,1-1 0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07.548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63 873 16383,'-18'16'0,"4"-1"0,12-9 0,-2 2 0,-5 2 0,2-1 0,1 3 0,4-2 0,2 7 0,0-3 0,0 7 0,3-7 0,0 6 0,4-2 0,4 3 0,-4 1 0,7-1 0,-6-3 0,4-1 0,-4-4 0,4 0 0,-1-2 0,2-2 0,0-2 0,-3-1 0,3 1 0,-3-1 0,0-2 0,6-1 0,-2 0 0,8-2 0,-1 2 0,4-3 0,2 0 0,3 0 0,6-4 0,0 3 0,9-2 0,-3 3 0,-1 3 0,-6 1 0,-8 0 0,-8 0 0,-7-4 0,-39-28 0,-13-14 0,-18-10 0,-1-2 0,24 25 0,3 1 0,9 5 0,4 0 0,4 1 0,5 1 0,3 3 0,3-3 0,-2 3 0,2 4 0,0-3 0,-1 7 0,4-7 0,-2 3 0,0-3 0,2 4 0,-2 0 0,1 2 0,1-1 0,-2 2 0,3 0 0,18 22 0,-13-4 0,16 18 0,-17-10 0,3 6 0,0 5 0,1 3 0,0 1 0,-1-1 0,1 1 0,-1-1 0,1-3 0,-1-2 0,0-7 0,0 3 0,0-7 0,-1 3 0,7 2 0,-2-5 0,5 6 0,-3-10 0,-3-1 0,3-2 0,-3-1 0,0-2 0,-1 1 0,2-4 0,4 2 0,1-3 0,4 0 0,-2 3 0,8-2 0,5 2 0,0-3 0,54 8 0,-22-6 0,32 7 0,-41-9 0,-14-4 0,-10 0 0,1-4 0,-5 1 0,0-4 0,-5 0 0,0-3 0,1 3 0,-1-3 0,1 6 0,-1-5 0,0 1 0,1-2 0,-1 3 0,1-3 0,-1 3 0,18-10 0,-9 4 0,14-2 0,-13 8 0,-1 4 0,5-1 0,1 3 0,10 2 0,-4 3 0,-5 3 0,-3 1 0,-12 3 0,4 1 0,-5-1 0,-6-1 0,-2 1 0,-7-1 0,2 0 0,-29 4 0,-28-1 0,-36 3 0,-9-6 0,3 7 0,25-7 0,8 7 0,21-2 0,13-3 0,12 2 0,8-4 0,1 5 0,3-1 0,0 5 0,-3-2 0,-1 4 0,-3 1 0,0 3 0,-3 1 0,-25 20 0,10-15 0,-17 13 0,14-19 0,11-10 0,1 2 0,16-10 0,30-20 0,-10 5 0,21-12 0,-10 3 0,-3 8 0,9-9 0,55-6 0,-19 7 0,-12 8 0,4 0 0,-1 0 0,-2 2 0,-12 5 0,0 0 0,11-4 0,-2 1 0,13-1 0,-18 5 0,-14-2 0,-14 6 0,0-2 0,-1 3 0,-2 0 0,6 0 0,-2 0 0,3 0 0,1 0 0,17 0 0,-13 0 0,14 0 0,-18 0 0,-5-4 0,4 4 0,-8-7 0,3 6 0,-3-5 0,-4 2 0,-2-3 0,1 0 0,7-3 0,-1 3 0,4 0 0,-5 0 0,-1 3 0,4-3 0,2 3 0,3-3 0,-3 3 0,2-4 0,-2 1 0,-1-1 0,0 1 0,-5 0 0,1-1 0,-1 1 0,0 0 0,1 0 0,-1 0 0,18-4 0,-4 2 0,19-2 0,-7 2 0,23 1 0,-18-1 0,16 1 0,6-4 0,-29 4 0,30-7 0,-50 7 0,10-3 0,-10 4 0,11-4 0,-3 3 0,7-3 0,-4 0 0,-12 3 0,0-2 0,-10-1 0,-6 0 0,3-5 0,-1-7 0,1-5 0,0-2 0,-4-1 0,-1 9 0,-5 1 0,-1-32 0,-4 20 0,-11-57 0,1 47 0,-9-22 0,2 26 0,-2 9 0,3-2 0,6 16 0,7 1 0,2 9 0,-1-3 0,-1 2 0,-2-2 0,0 0 0,2 2 0,-2-1 0,0 1 0,-1-2 0,-3 5 0,4-2 0,-7 9 0,3 4 0,-4 0 0,-13 16 0,5-5 0,-13 12 0,-24 15 0,12-10 0,-24 17 0,4-1 0,21-13 0,-3 7 0,12-3 0,21-16 0,-7 5 0,17-15 0,-1-9 0,0 1 0,-20 3 0,8-4 0,-32 11 0,16-9 0,-40 6 0,25-10 0,-22-5 0,10-12 0,15-2 0,-32-10 0,35 10 0,-12-1 0,18 10 0,13 2 0,1 3 0,13 0 0,5 0 0,0-5 0,2-20 0,4-4 0,12-22 0,25-20 0,0 16 0,-7 12 0,-1 1 0,2 1 0,5-18 0,-20 30 0,0-5 0,-9 19 0,-1 3 0,-3 4 0,0-2 0,-5-2 0,1 2 0,-5 1 0,0 3 0,0 6 0,-11 6 0,2 10 0,-14 15 0,8-6 0,-2 7 0,-6 1 0,11-13 0,-12 13 0,11-14 0,-1 3 0,-4 2 0,-7 5 0,5-11 0,-9 6 0,19-17 0,-17 7 0,19-10 0,-22 6 0,14-10 0,-16 0 0,13-1 0,-6-2 0,19 3 0,0 0 0,6 0 0,-10 9 0,0-1 0,-8 9 0,-9 12 0,-5 3 0,0 5 0,-7 6 0,30-21 0,-9 5 0,18-15 0,-1-2 0,-5 4 0,1 6 0,-7 3 0,-6 4 0,3-11 0,1-1 0,7-5 0,9-1 0,-1-3 0,4 5 0,-2-6 0,-3 6 0,3-5 0,-6 10 0,4-5 0,-11 22 0,3-12 0,-23 30 0,17-20 0,-13 24 0,16-12 0,4-8 0,1-6 0,11-16 0,0-4 0,3 3 0,0 0 0,0 4 0,-3 1 0,2 2 0,-2-2 0,9 9 0,16 4 0,46-3 0,14-24 0,12-10 0,-3-1 0,9-6 0,-13-2 0,10-4 0,4-1 0,-4-1 0,-9 1 0,-1-1 0,0 0 0,-1 0 0,-1 2 0,0 0 0,-1 0 0,-2 1 0,21-5 0,-2 1 0,-16 3 0,-26 7 0,-9 3 0,36-4 0,-62 10 0,-3 10 0,17 10 0,22 8 0,12 4 0,-10-7 0,11-3 0,-15-12 0,14-9 0,-24-10 0,-9-15 0,-24-2 0,-2-1 0,-6 7 0,12-2 0,6 7 0,11-1 0,-7 5 0,-7 3 0,-9 2 0,2-2 0,11-1 0,7-1 0,14-1 0,-13 4 0,4 0 0,-21 5 0,0-1 0,-6-2 0,-2 0 0,14-8 0,-5 3 0,19-3 0,-14 3 0,7 4 0,-17 3 0,-1 4 0,0 9 0,-2 7 0,3 1 0,0 11 0,-6-10 0,2 3 0,-5-6 0,-2 0 0,-7 3 0,-6 5 0,-17 12 0,-19 7 0,0-2 0,-27 5 0,24-20 0,-12 4 0,15-14 0,0-2 0,-1 1 0,-8-3 0,-10 7 0,2 3 0,-11 4 0,13 4 0,-4 1 0,5-4 0,0 4 0,8-7 0,3-7 0,-1 1 0,-7 4 0,-20-5 0,-5-4 0,-13 0 0,34-7 0,2 0 0,-25-2 0,23 3 0,3 1 0,-6 7 0,8 1 0,0 3 0,-3-3 0,6-5 0,2-7 0,12-6 0,13-4 0,5-3 0,2 0 0,3 0 0,1 3 0,7 1 0,2-17 0,4-24 0,10-38 0,6 10 0,6-2 0,-1 36 0,-10 16 0,-2 8 0,-9 17 0,-16 9 0,-4 2 0,-14 0 0,-5-5 0,-35-11 0,28 5 0,-2 0 0,-3-5 0,2 0 0,-25 1 0,43-2 0,35 2 0,27-11 0,17 9 0,17-5 0,-6 17 0,-19-2 0,-12 2 0,-3-3 0,15-3 0,12 2 0,8-2 0,-2 5 0,-11 2 0,-4 5 0,-1 2 0,14 7 0,1-3 0,4-4 0,-17-4 0,-30-13 0,-72-35 0,10 15 0,-6-1 0,-28-14 0,-7 1 0,2 7 0,1 4 0,15 6 0,5 5 0,14 6 0,7 5 0,-2 6 0,18 8 0,1 4 0,-13 3 0,-9 0 0,-9-2 0,12-1 0,2-7 0,9-8 0,-13-8 0,-16-12 0,-7 0 0,20 3 0,19 11 0,27 2 0,5-17 0,5 2 0,5-19 0,2 21 0,7-8 0,-1 14 0,2-3 0,0 5 0,-2-2 0,2 2 0,10-3 0,11-4 0,-10 6 0,5-3 0,-23 11 0,3 0 0,-3 3 0,6-3 0,1 2 0,0 4 0,-4 4 0,2 10 0,-4-3 0,6 17 0,-3 6 0,-5 3 0,-2 7 0,-13 1 0,-1-8 0,-18 16 0,5-12 0,-8 0 0,11-7 0,-1-5 0,-2 2 0,-3 8 0,0-6 0,-3 10 0,-8-1 0,8-5 0,-7 4 0,0 7 0,-2-3 0,-23 21 0,14-19 0,2-1 0,17-18 0,9-8 0,2-11 0,-1-12 0,-7-11 0,-20-26 0,-5 3 0,-3-12 0,17 19 0,10 5 0,13 3 0,-6-4 0,9 2 0,-7-1 0,5 9 0,-2 4 0,-4 5 0,0 5 0,-6 4 0,-22 9 0,-3-6 0,-34 5 0,7-10 0,12 0 0,14 2 0,29 5 0,-3 5 0,3 4 0,-1 0 0,2 4 0,8-5 0,-3 28 0,9-10 0,-2 35 0,12-22 0,17 33 0,10-21 0,23 14 0,-8-31 0,22-17 0,-5-27 0,4-3 0,2-8 0,-22 10 0,25 1 0,-12 3 0,10 0 0,25 3 0,-44-4 0,1-1 0,3 2 0,0-4 0,1-10 0,-4-2 0,7-4 0,13-19 0,10 3 0,-36 15 0,2-1 0,14-7 0,-2 0 0,21-7 0,-5-3 0,-42 21 0,-11-1 0,-25 0 0,-3 9 0,-8 0 0,5 7 0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14.39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3788 1007 16383,'-51'-4'0,"-2"-4"0,6 4 0,-11-5 0,-6-1 0,3 1 0,-2 0 0,11 1 0,0-5 0,5 0 0,6 0 0,6-2 0,4 7 0,1-3 0,-1 3 0,4 0 0,2 1 0,3 3 0,4 1 0,5 3 0,3 0 0,1 0 0,-6 3 0,1 0 0,-9 4 0,6 3 0,-5 1 0,1 4 0,-6 3 0,4 1 0,-9 9 0,8-4 0,1 3 0,8-9 0,5-4 0,6-5 0,5 0 0,2 1 0,4 7 0,0-3 0,3 16 0,-2-9 0,5 9 0,-5-8 0,5-1 0,-5-3 0,2-4 0,-4-5 0,-33-37 0,18-1 0,-23-27 0,24 6 0,3 3 0,0 0 0,2 10 0,3 10 0,0 10 0,0 7 0,0-2 0,-6 2 0,2 0 0,-7 4 0,-2 12 0,-1 5 0,-2 10 0,2-3 0,0 2 0,3-2 0,1 0 0,3 2 0,-3 7 0,2-3 0,-3 11 0,7-12 0,-3 6 0,6-7 0,-2 4 0,3-5 0,0 1 0,0-1 0,3-3 0,1 2 0,2 8 0,2-5 0,-4 8 0,-1-9 0,-3-1 0,-4 1 0,0-1 0,-3 0 0,0 1 0,-3-1 0,-1-3 0,-6-1 0,-1-6 0,-8-1 0,-5-2 0,-5 0 0,-10-4 0,-1 0 0,-18-4 0,19 0 0,-3 0 0,27-3 0,8 2 0,5-5 0,-3 6 0,-2-6 0,-7 2 0,0 0 0,-1-3 0,-9 0 0,7-1 0,-7-2 0,13 3 0,-2 0 0,2 0 0,-4 3 0,1-3 0,-1 3 0,1-3 0,-1 0 0,1 0 0,-1 0 0,1-1 0,-1 1 0,1 0 0,-10 0 0,7 0 0,-7 3 0,9 0 0,1 4 0,6 0 0,-1 3 0,9-2 0,-2 5 0,-3 0 0,1 1 0,-5 2 0,-1-2 0,-7 0 0,1 0 0,-8-3 0,-2 2 0,6-2 0,-5 3 0,-1 3 0,12-2 0,-11 5 0,14-2 0,-8 8 0,-2 1 0,-4 0 0,0 3 0,-4-2 0,4-1 0,-4-1 0,-4 3 0,15-6 0,-2 1 0,20-8 0,4-3 0,6 6 0,1 5 0,3 1 0,-3 9 0,5 5 0,-4-3 0,6 10 0,-1-7 0,1-4 0,0 3 0,3-10 0,0 1 0,1-7 0,3 2 0,-8-10 0,-1 6 0,-3-6 0,1 2 0,-33 4 0,8-4 0,-37 9 0,13-5 0,-33 12 0,17-10 0,-17 5 0,32-12 0,3 0 0,14 0 0,0-1 0,5-3 0,3 2 0,4-5 0,-4 5 0,6-3 0,-11 4 0,5 0 0,-7 0 0,-2 4 0,1-3 0,0 6 0,4-3 0,4 7 0,1-4 0,6 3 0,2-4 0,2 4 0,0 1 0,-1 3 0,-2 10 0,5-7 0,-4 7 0,4-5 0,-2 0 0,-1 5 0,1-5 0,-1-1 0,1-3 0,-3-1 0,2 1 0,-6-1 0,3 0 0,-3 1 0,3-1 0,1-3 0,3 2 0,3-10 0,1 2 0,3-3 0,5 0 0,-1 1 0,5 1 0,-3-4 0,0 1 0,3 1 0,3-5 0,6-2 0,20-6 0,1-4 0,28 0 0,-11 1 0,1 0 0,39-5 0,-35 5 0,4 0 0,8-2 0,-5 0 0,3-2 0,-15 4 0,-4 1 0,-11-1 0,-13 6 0,7-3 0,-4 1 0,-7 2 0,7-2 0,35 3 0,-20 0 0,37-4 0,-8-4 0,-17-2 0,17-2 0,-1-4 0,-26 6 0,27-8 0,-31 9 0,46-7 0,-25 8 0,2 1 0,-3 2 0,1-1 0,13-1 0,-1 0 0,-24 6 0,0 1 0,18-4 0,-1-1 0,-18 1 0,-1-2 0,20-9 0,-5-5 0,-5-6 0,8-15 0,-31 12 0,9-3 0,-3 6 0,2-1 0,35-16 0,-19 13 0,6 1 0,21-5 0,2 3 0,-22 8 0,2 1 0,3-1 0,4-1 0,-9 2 0,-17 6 0,-5 0 0,10-2 0,-4-1 0,1-17 0,-15 9 0,-1-11 0,-3-5 0,-5-10 0,2-2 0,-1-23 0,-9 32 0,3-23 0,10 4 0,-10 8 0,16-14 0,4 13 0,0 1 0,-8 12 0,-12 12 0,-19 17 0,-25 16 0,-26 10 0,-9 5 0,1 0 0,-3 0 0,-16 5 0,-8 2 0,-4 4 0,-8 4 0,11-3 0,17-6 0,1 1 0,-3 5 0,-9 5 0,0 2 0,11-5 0,2 3 0,4-1 0,-16 13 0,-9 3 0,17-14 0,-8 1 0,0 0 0,7-2 0,-16 11 0,-1 0 0,-4-4 0,-8 2 0,9-1 0,7 3 0,5-2 0,-8-4 0,-1 0 0,1 4 0,-7-2 0,0-11 0,-8-4 0,5-4 0,-3-5 0,-1-3 0,25-5 0,-6 1 0,0-1 0,6-2 0,-22 1 0,9-2 0,11 1 0,8 0 0,-4 4 0,58-5 0,13-4 0,18-38 0,29-23 0,-5 5 0,14-5 0,5 12 0,15-1 0,8-1 0,1 0 0,-7 7 0,3-1 0,4 1 0,2-1 0,4 0 0,-11 5 0,4-2 0,4 0 0,0-1 0,0 2 0,-3 2 0,-3 2 0,11-4 0,-3 4 0,-2 1 0,-1 1 0,-1 0 0,-3 1 0,2-1 0,-3 0 0,-7 4 0,-11 4 0,4-2 0,-10 4 0,-3 4 0,-12 2 0,-26 4 0,-25 19 0,-36 19 0,-7 0 0,-16 6 0,-4 0 0,-2-4 0,-5 0 0,-3 0 0,0 0 0,-1 4 0,1 0 0,-3-1 0,-4-1 0,-6-5 0,-7 0 0,-3-2 0,6-3 0,10-2 0,3-2 0,10-3 0,-3-1 0,-22 3 0,-3-2 0,21-6 0,7-14 0,86-44 0,35-16 0,12 18 0,21-1 0,8 1 0,-3-1 0,-6 0 0,-2 0 0,5 1 0,12 1 0,-17 16 0,11-2 0,7 1 0,4 1 0,0 1 0,-5 4 0,-7 2 0,-10 5 0,23-3 0,-12 7 0,5 0 0,-8 0 0,13-5 0,-2 2 0,-18 9 0,-35 14 0,-35 16 0,-40 31 0,-3 5 0,-8-2 0,-4 2 0,10-16 0,0-1 0,-7 4 0,-2-1 0,5-2 0,3-5 0,-3 2 0,6 10 0,24-26 0,13 1 0,21-44 0,2 8 0,25-40 0,-10 28 0,-2 0 0,-20 20 0,-53 61 0,-8 7 0,5-12 0,-9 9 0,-2 1 0,-2 8 0,-1 2 0,1-3 0,6-9 0,1-3 0,1 0 0,-20 25 0,15-11 0,37-23 0,20-33 0,9 4 0,-6-1 0,4 9 0,16 12 0,7-6 0,8-13 0,11-7 0,32-14 0,12-8 0,-12 0 0,5-2 0,0-2 0,-1-4 0,-1-2 0,-5 0 0,-14 4 0,-4 1 0,-9-1 0,26-17 0,-71 21 0,-19 18 0,-44 44 0,-11-9 0,-13 2 0,12-6 0,-3 1 0,-2-2 0,-4-1 0,-3-1 0,4-4 0,-12 1 0,9-4 0,-2 4 0,51-17 0,19-10 0,24-35 0,19-25 0,-3 10 0,6-3 0,8-6 0,3 1 0,1 1 0,0 2 0,-7 12 0,-4 2 0,12-25 0,-25 25 0,-18 2 0,3 14 0,8-8 0,32-10 0,-16 8 0,30-18 0,-32 32 0,9-5 0,-9 9 0,-4-7 0,-7-9 0,-4-6 0,-2-14 0,-5 15 0,1-12 0,-8 18 0,0-15 0,-6-1 0,6-15 0,-5 12 0,5-1 0,-3 24 0,0 2 0,-4 10 0,3-3 0,-5 6 0,2-6 0,-6-17 0,2 1 0,-2-17 0,-4 5 0,3 16 0,-6 4 0,1 21 0,-24 16 0,-9 15 0,-23 18 0,0 10 0,0 4 0,3 4 0,9-5 0,14-5 0,19-18 0,8-16 0,9-18 0,-8-42 0,11-25 0,4-11 0,-2-4 0,1-4 0,2 18 0,1-2 0,2 5 0,4-3 0,0 10 0,5-3 0,-1 41 0,-7 15 0,-3 6 0,10 0 0,5 6 0,14 2 0,14 9 0,-11-2 0,5 2 0,-19-4 0,-2-1 0,0 7 0,-8-8 0,10 18 0,-12-9 0,7 16 0,-5 3 0,-3 23 0,-4-6 0,-3-1 0,-7-27 0,-4-22 0,-7-28 0,12-6 0,-7 0 0,15 9 0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22.256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737 287 16383,'-23'20'0,"-4"4"0,15-13 0,-9 11 0,2-3 0,-4 3 0,-4 2 0,-2 0 0,-7 0 0,-6 1 0,0 0 0,0 3 0,1 2 0,7 3 0,-4 0 0,5 5 0,4-4 0,0 3 0,5-9 0,4-1 0,1-1 0,5 14 0,2-10 0,1 9 0,4-18 0,0 1 0,-1-1 0,1 0 0,0 1 0,-3-1 0,2 1 0,-3-1 0,4 0 0,0-3 0,0-4 0,4-5 0,29-26 0,5 3 0,34-26 0,0 7 0,21-7 0,-35 14 0,2-1 0,2-1 0,1-1 0,7-6 0,1 0 0,4-1 0,2 0 0,3-1 0,3 0 0,7-1 0,0 0 0,-8 0 0,-1 2 0,-2 4 0,-2 2 0,-13 5 0,-2 1 0,-4 4 0,-3 3 0,25-3 0,-24 3 0,-21 9 0,-15 4 0,-7 4 0,1 30 0,-12 3 0,-7 42 0,-28 1 0,11-27 0,-4 0 0,-8 0 0,-4-1 0,-13 3 0,-6 0 0,-4 0 0,-4-2 0,17-13 0,-2-1 0,-4 0 0,-12 2 0,-4-1 0,4-3 0,-8 4 0,4-4 0,-4-3 0,13-7 0,26-16 0,33-23 0,20-14 0,11-18 0,17-7 0,9-4 0,-2 8 0,5-1 0,5 0 0,6-4 0,0 2 0,-5 7 0,0 2 0,2 1 0,3 0 0,1 2 0,0 1 0,-2 3 0,-1 1 0,0 3 0,20-6 0,-2 4 0,-11 5 0,-4 4 0,27-9 0,-42 12 0,-29 10 0,-16 8 0,-30 26 0,-6 8 0,-25 22 0,-12 10 0,0-10 0,16-13 0,0-1 0,-12 7 0,-13 9 0,58-29 0,3-7 0,14-3 0,55-41 0,10 4 0,-10-2 0,4-2 0,-5 9 0,-2 1 0,32-15 0,5-7 0,-38 19 0,-4-5 0,-33 20 0,-14 16 0,-13 10 0,-10 23 0,-18 8 0,3-9 0,-3 1 0,-22 22 0,21-26 0,3-2 0,-2 4 0,12-20 0,14-10 0,8-21 0,17-22 0,22-15 0,18-15 0,30 1 0,-12 19 0,12-5 0,-2 4 0,9-2 0,3 1 0,-5 2 0,6-3 0,-8 6 0,-7 7 0,-8 5 0,24-9 0,-38 13 0,-27 8 0,-34 18 0,-16 12 0,-18 16 0,-23 19 0,-4 6 0,8-9 0,-1-1 0,-12 12 0,24-19 0,6-3 0,9-6 0,10-3 0,5-10 0,8-4 0,11-12 0,43-17 0,29-11 0,-7 2 0,11-1 0,11 0 0,9 1 0,-5 0 0,5-3 0,-3 1 0,-14 8 0,2 0 0,-15 2 0,-1-7 0,-49 21 0,-68 24 0,-4 13 0,0-2 0,-5 2 0,2-5 0,-2 0 0,-11 5 0,-2-1 0,-7-2 0,0 0 0,6-1 0,1 2 0,5 0 0,3 0 0,13-6 0,3 0 0,10 2 0,4-1 0,-17 6 0,30-8 0,19-14 0,12-8 0,16-14 0,25-20 0,25-16 0,-21 15 0,8-3 0,8 3 0,8 0 0,-1 3 0,10-3 0,2 2 0,-3 1 0,6-1 0,-5 5 0,6 5 0,-8 4 0,-25 1 0,-5 1 0,29-3 0,-73 10 0,-12 4 0,-10 11 0,-13 10 0,-5 8 0,-32 23 0,10-13 0,-25 17 0,4-4 0,28-22 0,4 4 0,35-25 0,69-41 0,-20 16 0,6-7 0,1-1 0,-8 9 0,-10 3 0,-18 9 0,-46 41 0,-4-10 0,2 6 0,-1 3 0,-23 4 0,-4 13 0,28-22 0,7 1 0,25-27 0,36-34 0,8 2 0,4-2 0,10-2 0,24 2 0,2 4 0,-18 4 0,-1 2 0,11-2 0,-8 2 0,-22 6 0,-25 4 0,-13 14 0,-13 24 0,-3 13 0,-16 17 0,-13 20 0,8-23 0,2 8 0,15-33 0,14-27 0,33-22 0,9-18 0,34-11 0,-23 18 0,0 2 0,19-9 0,8-5 0,-45 24 0,-20 9 0,-48 48 0,5 0 0,-25 24 0,20-15 0,21-27 0,3 0 0,7-11 0,55-29 0,-22 10 0,44-26 0,-28 9 0,-17 10 0,-5-3 0,-18 14 0,0 2 0,8 21 0,-5-2 0,8 22 0,-13-18 0,2 6 0,-3-14 0,5 6 0,-1-10 0,5 2 0,2-7 0,-3-2 0,6 0 0,-4 6 0,0-2 0,1 5 0,-4-6 0,4 5 0,3-4 0,3 6 0,4-3 0,14 3 0,-10-2 0,6 0 0,2-5 0,-13-6 0,14-1 0,-7-3 0,-8 3 0,4 1 0,-7 3 0,-6 0 0,2 0 0,0 0 0,-4 0 0,13 0 0,3 0 0,2 0 0,5 0 0,0 3 0,-7 1 0,7 3 0,-7 0 0,-9-3 0,6-1 0,-11-3 0,12 0 0,-10 0 0,5 0 0,-13-6 0,-9-9 0,-3 1 0,-10-4 0,1 8 0,-18 0 0,0 1 0,-15 2 0,0 3 0,12 4 0,-6 0 0,-1 3 0,2 1 0,-4 0 0,7 0 0,9-4 0,1 0 0,3-4 0,2-2 0,11-5 0,-2 1 0,6-2 0,0 2 0,1-6 0,2-1 0,1-14 0,2 8 0,4-8 0,6 3 0,2 5 0,5-14 0,-5 17 0,5-20 0,-5 27 0,2-13 0,-1 10 0,-2-2 0,0 2 0,-4 4 0,-3 3 0,-15 2 0,-21 1 0,-5 3 0,-18 3 0,12 4 0,-5 1 0,-34 8 0,26-4 0,-35 7 0,55-7 0,-3 2 0,26-7 0,4 1 0,-9 2 0,-3 7 0,-5 0 0,-7 7 0,17-10 0,1 2 0,9-9 0,4-2 0,-7-8 0,2-19 0,-4 3 0,4-58 0,7 44 0,4-50 0,4 56 0,7-18 0,-4 31 0,5-9 0,-7 20 0,3-3 0,1-6 0,-2 4 0,11-14 0,-10 10 0,8-14 0,-6 4 0,1-4 0,2-1 0,-3 12 0,-3 2 0,1 8 0,-7 1 0,7-1 0,-41 31 0,-8 1 0,-31 17 0,15-15 0,-6-2 0,-11-8 0,-2-2 0,3 3 0,-2 0 0,-14-3 0,6-3 0,6-5 0,10 3 0,47-9 0,2-6 0,-11-2 0,-3-3 0,-17 0 0,20 7 0,1 1 0,16 3 0,6-3 0,-6-3 0,5-4 0,-5 3 0,-1 2 0,-12 11 0,-8 3 0,-43 15 0,28-8 0,-4 1 0,-20 7 0,-1 0 0,13-2 0,2 2 0,-10 6 0,4 3 0,-16 23 0,37-25 0,2-1 0,-13 12 0,2 2 0,12-15 0,-5 7 0,-7 5 0,2-4 0,-1 3 0,7-9 0,4-11 0,6-6 0,-9 1 0,0 2 0,10-2 0,-8 9 0,12-6 0,-7 10 0,15-14 0,1 11 0,13 0 0,-6 10 0,8 12 0,-1-13 0,12 4 0,1-17 0,6 4 0,3 2 0,-5-5 0,8 3 0,-9-11 0,6-2 0,-4-3 0,3-3 0,11 4 0,-3-2 0,18 5 0,6-12 0,-7 1 0,28-20 0,-1-12 0,-16 8 0,5-1 0,13-2 0,5 2 0,2 1 0,0 2 0,-2 4 0,-3 3 0,-12 1 0,-6 2 0,15-3 0,-6-1 0,-18 5 0,12 2 0,-8 0 0,-2 6 0,-3-5 0,4 5 0,5-2 0,-3 3 0,10 0 0,-10-7 0,20-1 0,10-5 0,-30 9 0,2 0 0,2 2 0,0 1 0,28 1 0,-8 0 0,-40 0 0,-5 0 0,-19 2 0,-10 9 0,-21 23 0,-11 3 0,5-3 0,3-14 0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28.39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1036 747 16383,'-24'-17'0,"-14"5"0,-12 25 0,-22-3 0,-13 4 0,33-8 0,-2-1 0,-1-2 0,1 0 0,-1-1 0,0 1 0,-44 1 0,27 1 0,13 7 0,14 5 0,7 3 0,2 8 0,7 1 0,5-1 0,9-2 0,4-4 0,4-1 0,3-3 0,1 2 0,3-5 0,0-2 0,0 0 0,0-3 0,0 0 0,3 2 0,3-6 0,0 3 0,9-3 0,-8-3 0,8 0 0,-1-13 0,5-7 0,18-13 0,6-15 0,20-5 0,2-9 0,6-3 0,-6 3 0,-2 5 0,-17 8 0,-3 8 0,-15 9 0,-1 6 0,-9 5 0,-4 7 0,-5 5 0,-29 46 0,0 5 0,-19 30 0,2-5 0,4-15 0,1-1 0,7-15 0,10-16 0,5-10 0,50-33 0,31-4 0,9-7 0,11-7 0,-18 8 0,3-3 0,4 0 0,-7 5 0,3-1 0,2-1 0,-2 1 0,-3 1 0,-2-1 0,1 1 0,-2 1 0,17-5 0,0 2 0,-6 3 0,7-3 0,-10 4 0,-27 7 0,-7 1 0,3-6 0,-41 7 0,-20 13 0,-33 2 0,-10 12 0,-20 0 0,-7 9 0,-1-3 0,-1 8 0,9 0 0,20 3 0,16-6 0,14 2 0,11-5 0,-1 4 0,9-4 0,-2-1 0,4-4 0,28-41 0,-1-5 0,27-40 0,-9 1 0,0-1 0,-19 20 0,-2 0 0,7-15 0,-5-9 0,-15 51 0,-2 12 0,-3 4 0,-20 13 0,13-2 0,-16 5 0,17-3 0,-4 0 0,-6 3 0,-7 6 0,-2-2 0,-1 4 0,4 1 0,-4 5 0,2 3 0,-4 0 0,5 0 0,5-4 0,3-2 0,6-7 0,2 0 0,1-4 0,-3 2 0,-1 2 0,-3 0 0,-4 0 0,-10 0 0,3-2 0,-3 5 0,10-6 0,3 3 0,1-1 0,0 2 0,2 2 0,2 4 0,2-3 0,0 6 0,0-2 0,-1 8 0,1 0 0,-1 5 0,-3 4 0,2-4 0,-3 9 0,4 14 0,4-4 0,0 6 0,4-16 0,6-14 0,-1-4 0,5-8 0,-4-5 0,3-9 0,10-9 0,20-14 0,10-8 0,5-5 0,-9 7 0,3-1 0,23-13 0,7-5 0,-18 11 0,1-2 0,0 3 0,15-6 0,1 1 0,-13 5 0,3-3 0,1 4 0,5 4 0,2 4 0,-7 3 0,-10 3 0,-1 1 0,27-6 0,-13 5 0,-41 14 0,-13 3 0,-8 7 0,-2 4 0,2 3 0,0 5 0,-2-7 0,-1 4 0,-12 5 0,-17 10 0,-16 9 0,-11-6 0,-8 0 0,6-3 0,-6-1 0,-17 4 0,-9 2 0,3-2 0,-5 1 0,1-1 0,10-5 0,-4 0 0,3 1 0,-19 7 0,6-1 0,25-8 0,4 0 0,-4 4 0,10 1 0,17 7 0,22-12 0,11-4 0,10-6 0,-2-6 0,2 3 0,2 1 0,-4-4 0,8 4 0,-5-6 0,31 1 0,-4-7 0,60-2 0,-33-3 0,15 1 0,-36 4 0,-13 3 0,-9 0 0,-5 1 0,-40 13 0,7 2 0,-33 9 0,16 0 0,-55 3 0,16-12 0,18-8 0,-11-4 0,-17-8 0,-11-5 0,7 1 0,7 3 0,0 0 0,-9-4 0,-7-1 0,13 3 0,28 5 0,11 2 0,-5-2 0,22 2 0,30-3 0,52 4 0,-2-3 0,48 2 0,-13-8 0,-19 9 0,1 0 0,-17-3 0,1 0 0,14 7 0,3-1 0,2-4 0,-4 0 0,20 1 0,5-9 0,2-2 0,-42 3 0,-2 0 0,28-8 0,7 0 0,-15 5 0,3 1 0,-3 0 0,7-2 0,0-2 0,-5 3 0,5-1 0,-3 1 0,21-2 0,-8 0 0,-26-1 0,-3-1 0,7 3 0,-10-2 0,-20-5 0,-24 4 0,-10 3 0,-32 1 0,-26 4 0,9 4 0,-8 0 0,-17 2 0,-13 2 0,10 3 0,-10 2 0,-5 2 0,2-2 0,1 0 0,-2 0 0,1 0 0,0 0 0,0 2 0,-2 0 0,3 1 0,4 0 0,-13 3 0,4 0 0,19 0 0,-1 5 0,9 6 0,50-13 0,10-4 0,4-1 0,9 2 0,-2-4 0,4 5 0,1-3 0,-2-3 0,5 3 0,11 4 0,1-4 0,12 4 0,27-4 0,-3-5 0,35 4 0,-24-3 0,5 1 0,1 2 0,0 0 0,4-2 0,-3 0 0,-15 1 0,-6-1 0,20-2 0,-32 1 0,23-2 0,-34-3 0,19 0 0,13 4 0,-3 1 0,-12 1 0,2 1 0,25 2 0,-7 0 0,-23-6 0,-31-3 0,-3 0 0,-5 0 0,2 0 0,0 3 0,31 5 0,-15 0 0,54 7 0,-33-5 0,18-2 0,-17-4 0,-20-4 0,5 0 0,-19-3 0,-1-3 0,-7-1 0,2-2 0,-1 1 0,2 1 0,12-6 0,-2 5 0,25-5 0,-16 8 0,16-2 0,-9 7 0,-9 0 0,1 0 0,-2 0 0,3 0 0,14-3 0,-9-1 0,7 0 0,-19 0 0,-2 2 0,-5 1 0,-8-2 0,10 3 0,1 3 0,10 1 0,-3 3 0,16 7 0,-20-9 0,11 7 0,-22-11 0,1 1 0,-1-2 0,2 0 0,-2 0 0,5 3 0,1 1 0,2 0 0,14-1 0,-2-3 0,3 0 0,-6 0 0,-14 2 0,-1-1 0,-3 2 0,3-3 0,1 0 0,-4 0 0,23 0 0,-14-3 0,18-1 0,-19 0 0,2-2 0,1 2 0,-6 0 0,4-1 0,-12 4 0,0-10 0,-14 1 0,-4-9 0,-22-12 0,1 0 0,-7-4 0,-7 2 0,4 6 0,-18-3 0,17 6 0,-16-6 0,31 13 0,-9-7 0,23 13 0,-3-13 0,4-2 0,2-8 0,-2-16 0,7 7 0,-1 0 0,1 2 0,0 22 0,-5-10 0,4 18 0,-17-10 0,-1 9 0,-8-2 0,-35-1 0,-13 5 0,-13 2 0,35 5 0,2 1 0,-17 6 0,1-3 0,41 2 0,-2-6 0,18-1 0,-30-7 0,-7-1 0,4 0 0,-2 1 0,30 7 0,6 1 0,7 3 0,0 0 0,-7 6 0,-4 1 0,2 3 0,0 0 0,14-10 0,30-20 0,-9 6 0,16-3 0,-35 49 0,-13 30 0,-2 4 0,-2 0 0,14-36 0,4-7 0,5-13 0,7-5 0,10-8 0,46-10 0,-3 3 0,4-1 0,-10 1 0,2 0 0,27-1 0,-6 3 0,-24 2 0,6 3 0,-54 5 0,-3 27 0,-19 7 0,2 9 0,-34 13 0,11-20 0,-2 1 0,25-21 0,15-16 0,-22-16 0,18 9 0,-25-4 0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33.545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1590 630 16383,'-44'-16'0,"9"2"0,21 10 0,5-2 0,-7 6 0,4-3 0,-11 3 0,5 0 0,-7 3 0,-6-2 0,-6 3 0,-8-1 0,-2-2 0,-5 3 0,5-4 0,6 3 0,1 2 0,8 3 0,-4 7 0,4 5 0,4 5 0,-4 7 0,-7 10 0,4-6 0,-9 8 0,16-17 0,0-3 0,6-5 0,4-4 0,4-6 0,5-2 0,2-4 0,4-40 0,0 4 0,3-35 0,4 16 0,1 5 0,-1 6 0,0 10 0,-4 5 0,-3 11 0,0 3 0,-9 8 0,-3 1 0,-14 7 0,-8 5 0,-10 8 0,-5 1 0,5 6 0,-4-6 0,9 6 0,-3-3 0,8 3 0,5-7 0,10 0 0,1-2 0,2 7 0,-9 6 0,3 5 0,-3-1 0,3 1 0,4 3 0,9-3 0,4 2 0,8-9 0,4 0 0,-1-8 0,4-5 0,5-4 0,-4-5 0,3-2 0,1-4 0,-5 1 0,8-5 0,-2 2 0,5-3 0,4 0 0,3-4 0,2 3 0,31-15 0,-11 12 0,13-8 0,-20 11 0,-9 0 0,-1 1 0,1 2 0,4-2 0,1 6 0,10-2 0,0 3 0,6 0 0,0 4 0,0-4 0,23 12 0,-18-6 0,18 2 0,-28-4 0,-6-4 0,-6 0 0,-8 0 0,2 3 0,2 2 0,6 3 0,3-4 0,-4 0 0,-1-4 0,-4-4 0,5-3 0,-8-1 0,3-3 0,-10 4 0,0 0 0,-3 0 0,-1 0 0,-4 0 0,1 1 0,2-1 0,2 0 0,0 0 0,-1 0 0,-4 0 0,0 0 0,1 1 0,8-4 0,-6 2 0,10-2 0,-4 3 0,5 0 0,3-1 0,5 0 0,1 0 0,10 3 0,-9 2 0,3 3 0,-9 0 0,-1 3 0,1 1 0,13 7 0,-10-2 0,15 2 0,-13-3 0,4 0 0,6 0 0,1 1 0,5-1 0,-5 0 0,-2 1 0,-9-1 0,-5-1 0,-5 0 0,-12 0 0,-1-3 0,-7-1 0,6-1 0,-2 2 0,2 2 0,0 0 0,-5 0 0,5 1 0,-5-1 0,2 0 0,0 3 0,-2-3 0,1 3 0,8-6 0,-1-4 0,9-6 0,2-5 0,28-18 0,-12 6 0,18-12 0,-25 16 0,-8 1 0,-8 8 0,-6 4 0,-7 1 0,3 5 0,3-1 0,-2 2 0,4 5 0,-8-1 0,3 5 0,0-1 0,-2-1 0,2 5 0,-3-2 0,0 0 0,1 3 0,-1-3 0,0 0 0,1 6 0,3-2 0,-2 8 0,2-8 0,-4-1 0,-2-7 0,4 3 0,-2 0 0,1 1 0,4-2 0,-7-2 0,4 3 0,4-2 0,-4-1 0,4 0 0,-4-6 0,2 3 0,2-3 0,-3-5 0,-3-5 0,-3-3 0,-3 0 0,-3 1 0,5-4 0,-1-3 0,6-4 0,6-11 0,-4 10 0,3-6 0,-5 10 0,-3 10 0,-2-3 0,-5 1 0,-1 2 0,-2-6 0,-8-11 0,6 7 0,-8-8 0,5 8 0,-3 6 0,-14-18 0,7 11 0,-22-19 0,9 13 0,3 5 0,8 5 0,11 8 0,5 5 0,-4-1 0,-3 5 0,-8 0 0,-9 3 0,-38 6 0,14 0 0,-25 4 0,0 0 0,25-4 0,-32 7 0,47-11 0,-5 2 0,20-4 0,1 1 0,9 0 0,-7 2 0,-5-2 0,6 0 0,-8-4 0,7-4 0,6 0 0,-7-2 0,10 3 0,6-4 0,-1-2 0,0-18 0,4-7 0,-7-24 0,10-35 0,-3 26 0,4-20 0,0 36 0,0 25 0,0-1 0,-6 27 0,-32 9 0,-12 1 0,-11 8 0,-4 3 0,-19 2 0,27-3 0,3 2 0,-4 4 0,11 0 0,10-6 0,11-5 0,12-8 0,7-6 0,-5-14 0,6-16 0,-7-3 0,1-35 0,3 24 0,-3-16 0,-3-4 0,6 30 0,-5-14 0,1 40 0,-21 18 0,-47 29 0,17-4 0,-20 17 0,51-24 0,7 0 0,13-13 0,2-6 0,4-17 0,-9-13 0,-18-19 0,6 8 0,0 0 0,20 23 0,5 15 0,-16 23 0,0 0 0,-16 13 0,0-1 0,16-15 0,-5 4 0,17-21 0,1-1 0,-3 0 0,3-5 0,-6 1 0,-2-8 0,-14-18 0,10 6 0,-3-9 0,21 17 0,19 44 0,-16 24 0,6 14 0,-23 6 0,-6-25 0,7-24 0,0-1 0,9-25 0,36-29 0,8-6 0,5-3 0,-1-2 0,3-2 0,13-10 0,4 0 0,11 3 0,-3 6 0,15-7 0,-22 16 0,-2 7 0,-7 13 0,-12 6 0,0 3 0,1 17 0,17-3 0,-1 9 0,37-7 0,-21-3 0,-27-8 0,3 1 0,10 5 0,0 0 0,19 4 0,13 7 0,-66-9 0,-15-7 0,-34 11 0,-32 3 0,-29 5 0,-12 3 0,4-3 0,10-2 0,0-2 0,-4 2 0,-9 2 0,14-3 0,-10 2 0,-7 2 0,-2 1 0,-1 0 0,4-2 0,7-1 0,9-4 0,-10 3 0,9-4 0,4-1 0,-3 2 0,-9 1 0,0 1 0,0 0 0,0 0 0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41.51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1518 60 16383,'7'27'0,"-1"-1"0,-9-16 0,-1 7 0,-3-3 0,0 7 0,1-7 0,-1 3 0,0-7 0,3-1 0,17 3 0,0 0 0,15 2 0,-7-1 0,1-5 0,0 9 0,-1-8 0,-2 5 0,1-7 0,-2 0 0,3 0 0,-3 0 0,3-3 0,-4 2 0,5-5 0,3 2 0,11-3 0,6 0 0,10 4 0,0-3 0,5 7 0,2-7 0,5 7 0,6-7 0,8 3 0,14-9 0,-25 0 0,0 0 0,-15-1 0,-2 0 0,9-1 0,-5 0 0,10-2 0,-13 1 0,1-5 0,6 3 0,6-7 0,14 6 0,7-3 0,1 4 0,-3 4 0,-17 2 0,-12 4 0,-19 0 0,-17 0 0,-8 3 0,-22 14 0,-15 2 0,-34 14 0,-27-3 0,24-10 0,-6 0 0,-13 3 0,-6-1 0,17-5 0,-3-1 0,-1 0 0,2 0 0,-1 0 0,-1-1 0,-4 0 0,-1-1 0,1 0 0,9 1 0,0 1 0,2-1 0,-28 3 0,4 0 0,9 3 0,7-1 0,20-10 0,6-2 0,-19 8 0,42-10 0,21-5 0,62 2 0,3-8 0,3 2 0,8 0 0,6-3 0,4 0 0,15-4 0,7 0 0,-20 7 0,5 0 0,1 0 0,2-3 0,1-1 0,0 1 0,4 3 0,0 1 0,-2-2 0,-10-3 0,-2-2 0,-4 0 0,18 0 0,-9-2 0,-28-3 0,-8-1 0,-5 1 0,-30 1 0,-17 9 0,-10-15 0,8-3 0,-3-22 0,25-49 0,3 29 0,12-29 0,2 49 0,-10 12 0,-1 9 0,-8 6 0,-6 9 0,-5 0 0,-8 37 0,-13 0 0,-18 28 0,-25 1 0,5-25 0,-13 0 0,0-2 0,4-4 0,-1-2 0,-2 2 0,-18 6 0,-4 2 0,6-4 0,-11-3 0,11-4 0,29-7 0,9-2 0,-3 3 0,32-10 0,19-5 0,25-7 0,18-6 0,26-14 0,13-7 0,-36 10 0,1 0 0,2 2 0,3 0 0,9-1 0,4 1 0,7 1 0,1 0 0,-3 0 0,0 1 0,-2 1 0,-2 1 0,-17 4 0,-3 1 0,35-8 0,-40 12 0,-13-1 0,-25 7 0,0 0 0,7 4 0,1 0 0,16 3 0,7 9 0,16 2 0,5 9 0,1 0 0,-2-1 0,-10 0 0,-10-9 0,-14-3 0,-10-5 0,-12-2 0,-8 8 0,-8 0 0,-11 10 0,-20 11 0,-24-1 0,3-6 0,-22-9 0,51-16 0,-3 3 0,37-7 0,38-8 0,13 1 0,0-3 0,6-2 0,5 0 0,2 1 0,11 0 0,1 2 0,4 0 0,-1 0 0,-3 3 0,-3 2 0,-9 1 0,-3 0 0,31-7 0,-32 1 0,-28 2 0,-15 0 0,-7-2 0,1-9 0,4-5 0,0-3 0,0 0 0,2 9 0,-9 3 0,-1 5 0,-15 0 0,3 2 0,-9-3 0,11 4 0,-3 0 0,2 0 0,-5 2 0,-8 2 0,-15 2 0,-40 8 0,15-3 0,-25 8 0,24-1 0,25-6 0,0 3 0,28-8 0,3 2 0,33-23 0,2-1 0,42-19 0,12-4 0,5 0 0,-36 21 0,-1 0 0,36-19 0,-4 2 0,-15 7 0,-36 15 0,-1 0 0,-27 12 0,8 2 0,0-2 0,9-2 0,5 1 0,-4 0 0,3 0 0,-11 3 0,1 4 0,-8 3 0,2 6 0,0 1 0,-2 0 0,4 1 0,-4-4 0,2 2 0,0-3 0,-2 0 0,7 6 0,-6-5 0,6 5 0,-4-6 0,4 4 0,-4-3 0,6 2 0,-5-2 0,6 0 0,9 0 0,-6-1 0,11-2 0,2 2 0,-12-5 0,4 2 0,-12-3 0,-6 0 0,4-3 0,-1 3 0,2-3 0,0 3 0,0 3 0,-3-3 0,6 9 0,-4-5 0,5 5 0,-3-2 0,0 0 0,3 2 0,1 1 0,-4-1 0,2 1 0,1-1 0,-5-2 0,5 2 0,-5 0 0,-3-2 0,4 2 0,-6-3 0,6 6 0,-4-1 0,4 1 0,-3 10 0,6-5 0,3 11 0,7-3 0,-6-6 0,-3-4 0,-4-3 0,-6-5 0,3 2 0,0-1 0,-2-3 0,4 5 0,-4-6 0,1 8 0,-2-6 0,4 10 0,-3-8 0,3 8 0,-4-6 0,4 6 0,-3-6 0,4 5 0,-4-8 0,2 1 0,-1 1 0,-1-2 0,2 1 0,-1 1 0,-1 1 0,2-1 0,-6 8 0,0-9 0,-3 13 0,0-10 0,0 1 0,-6 3 0,-1-4 0,-6 5 0,-11 4 0,-1-1 0,-5-1 0,-11-2 0,16-8 0,-10 3 0,0-1 0,10-2 0,-16 6 0,18-10 0,-4 6 0,-4-6 0,3 0 0,-18 2 0,17-5 0,-16-1 0,25-4 0,-10 0 0,-1 1 0,2 3 0,-12 0 0,-17 0 0,-17 4 0,-3-3 0,7 4 0,26-5 0,17 0 0,-6 0 0,16 0 0,-5 0 0,-8-4 0,-16 4 0,-21 3 0,14-1 0,1 9 0,-1 0 0,17-2 0,-30 5 0,33-6 0,-24 2 0,24-1 0,-9 4 0,24-8 0,3 4 0,13-11 0,7-24 0,4 7 0,10-21 0,20 7 0,2 5 0,36-15 0,-15 13 0,0 5 0,-7 4 0,-16 9 0,0 1 0,-2-3 0,-13 6 0,22-5 0,18 0 0,-2 0 0,5 1 0,-25 5 0,-24 0 0,1 3 0,-15 1 0,6 0 0,7-3 0,2-2 0,5-4 0,-6 4 0,-4 2 0,-5 1 0,1-2 0,-5-2 0,-4-3 0,-7 2 0,-5 1 0,-32-6 0,-12 1 0,-18-5 0,-20-4 0,2 2 0,23 4 0,2 2 0,-10-1 0,2 1 0,-13-3 0,-5 0 0,-3 1 0,6 0 0,8 3 0,-21-2 0,8 3 0,-4-1 0,21 3 0,-7-1 0,0 1 0,5 0 0,11 3 0,-20-1 0,15 2 0,-24-7 0,60 4 0,27 3 0,-13 3 0,-1 1 0,0 3 0,0 3 0,-3 1 0,2 3 0,-14 3 0,6 1 0,-17 7 0,2-1 0,-30 6 0,-2-1 0,-13 0 0,25-6 0,2-1 0,28-4 0,-3 1 0,-12 1 0,23-8 0,-42 2 0,4-7 0,2 3 0,-20-2 0,33 6 0,-9-3 0,13 3 0,21-3 0,1-1 0,4-3 0,2 0 0,-15-3 0,4 2 0,0 1 0,6 6 0,15-2 0,0 4 0,8-5 0,31 6 0,27-5 0,36 1 0,-36-1 0,2 0 0,1 2 0,2 2 0,1 5 0,2 1 0,5 1 0,0-1 0,3 2 0,2 1 0,9 0 0,-1-1 0,-15-2 0,0-1 0,22 2 0,-1-1 0,-26-2 0,-1 0 0,8-1 0,-2 1 0,24 9 0,-24-2 0,-9-4 0,-8-3 0,20 3 0,-4-3 0,18 8 0,-6 1 0,-8-1 0,-17-5 0,2-4 0,4 0 0,25 6 0,12 1 0,-5 2 0,-8-4 0,-30-7 0,-12-3 0,-20-6 0,-4 0 0,-2-3 0,9-1 0,11-6 0,15-5 0,-2-4 0,-15-5 0,-25 0 0,-24-7 0,-5-12 0,-16-1 0,8 3 0,-9 9 0,1 7 0,-5-4 0,-14-10 0,12 12 0,-9 1 0,-33-6 0,-7 2 0,9 4 0,-2 3 0,15 8 0,-4 1 0,6 3 0,-2 1 0,3 3 0,-23 0 0,3 2 0,36 4 0,1 0 0,-13-1 0,4 3 0,2 10 0,-22 2 0,27-4 0,-5 0 0,-20-1 0,-6-2 0,18-3 0,-2-1 0,-1-2 0,-1-1 0,-2-1 0,2-1 0,3-1 0,0-1 0,4 2 0,-15 1 0,6 1 0,18 0 0,5 2 0,-24 11 0,9-1 0,-10-2 0,21 0 0,-1 1 0,-35 4 0,40-6 0,2 0 0,-8 0 0,6-5 0,-1-3 0,-1 0 0,8 0 0,13 0 0,13 0 0,-3-3 0,-11-1 0,-11 0 0,-1-6 0,10 6 0,11-6 0,6 1 0,2 0 0,0-1 0,1-2 0,5 8 0,-1-7 0,4 7 0,-7-10 0,-3 3 0,-6-8 0,-4 5 0,-3-2 0,3 2 0,-4 4 0,2-6 0,5 8 0,-8-7 0,10 8 0,5-3 0,5 7 0,9 0 0,-9-2 0,-4-3 0,-24-8 0,6 4 0,-4-4 0,18 12 0,11-2 0,3 4 0,-26-10 0,-30-17 0,7 8 0,-1 0 0,-13-10 0,1 5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14.39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3788 1007 16383,'-51'-4'0,"-2"-4"0,6 4 0,-11-5 0,-6-1 0,3 1 0,-2 0 0,11 1 0,0-5 0,5 0 0,6 0 0,6-2 0,4 7 0,1-3 0,-1 3 0,4 0 0,2 1 0,3 3 0,4 1 0,5 3 0,3 0 0,1 0 0,-6 3 0,1 0 0,-9 4 0,6 3 0,-5 1 0,1 4 0,-6 3 0,4 1 0,-9 9 0,8-4 0,1 3 0,8-9 0,5-4 0,6-5 0,5 0 0,2 1 0,4 7 0,0-3 0,3 16 0,-2-9 0,5 9 0,-5-8 0,5-1 0,-5-3 0,2-4 0,-4-5 0,-33-37 0,18-1 0,-23-27 0,24 6 0,3 3 0,0 0 0,2 10 0,3 10 0,0 10 0,0 7 0,0-2 0,-6 2 0,2 0 0,-7 4 0,-2 12 0,-1 5 0,-2 10 0,2-3 0,0 2 0,3-2 0,1 0 0,3 2 0,-3 7 0,2-3 0,-3 11 0,7-12 0,-3 6 0,6-7 0,-2 4 0,3-5 0,0 1 0,0-1 0,3-3 0,1 2 0,2 8 0,2-5 0,-4 8 0,-1-9 0,-3-1 0,-4 1 0,0-1 0,-3 0 0,0 1 0,-3-1 0,-1-3 0,-6-1 0,-1-6 0,-8-1 0,-5-2 0,-5 0 0,-10-4 0,-1 0 0,-18-4 0,19 0 0,-3 0 0,27-3 0,8 2 0,5-5 0,-3 6 0,-2-6 0,-7 2 0,0 0 0,-1-3 0,-9 0 0,7-1 0,-7-2 0,13 3 0,-2 0 0,2 0 0,-4 3 0,1-3 0,-1 3 0,1-3 0,-1 0 0,1 0 0,-1 0 0,1-1 0,-1 1 0,1 0 0,-10 0 0,7 0 0,-7 3 0,9 0 0,1 4 0,6 0 0,-1 3 0,9-2 0,-2 5 0,-3 0 0,1 1 0,-5 2 0,-1-2 0,-7 0 0,1 0 0,-8-3 0,-2 2 0,6-2 0,-5 3 0,-1 3 0,12-2 0,-11 5 0,14-2 0,-8 8 0,-2 1 0,-4 0 0,0 3 0,-4-2 0,4-1 0,-4-1 0,-4 3 0,15-6 0,-2 1 0,20-8 0,4-3 0,6 6 0,1 5 0,3 1 0,-3 9 0,5 5 0,-4-3 0,6 10 0,-1-7 0,1-4 0,0 3 0,3-10 0,0 1 0,1-7 0,3 2 0,-8-10 0,-1 6 0,-3-6 0,1 2 0,-33 4 0,8-4 0,-37 9 0,13-5 0,-33 12 0,17-10 0,-17 5 0,32-12 0,3 0 0,14 0 0,0-1 0,5-3 0,3 2 0,4-5 0,-4 5 0,6-3 0,-11 4 0,5 0 0,-7 0 0,-2 4 0,1-3 0,0 6 0,4-3 0,4 7 0,1-4 0,6 3 0,2-4 0,2 4 0,0 1 0,-1 3 0,-2 10 0,5-7 0,-4 7 0,4-5 0,-2 0 0,-1 5 0,1-5 0,-1-1 0,1-3 0,-3-1 0,2 1 0,-6-1 0,3 0 0,-3 1 0,3-1 0,1-3 0,3 2 0,3-10 0,1 2 0,3-3 0,5 0 0,-1 1 0,5 1 0,-3-4 0,0 1 0,3 1 0,3-5 0,6-2 0,20-6 0,1-4 0,28 0 0,-11 1 0,1 0 0,39-5 0,-35 5 0,4 0 0,8-2 0,-5 0 0,3-2 0,-15 4 0,-4 1 0,-11-1 0,-13 6 0,7-3 0,-4 1 0,-7 2 0,7-2 0,35 3 0,-20 0 0,37-4 0,-8-4 0,-17-2 0,17-2 0,-1-4 0,-26 6 0,27-8 0,-31 9 0,46-7 0,-25 8 0,2 1 0,-3 2 0,1-1 0,13-1 0,-1 0 0,-24 6 0,0 1 0,18-4 0,-1-1 0,-18 1 0,-1-2 0,20-9 0,-5-5 0,-5-6 0,8-15 0,-31 12 0,9-3 0,-3 6 0,2-1 0,35-16 0,-19 13 0,6 1 0,21-5 0,2 3 0,-22 8 0,2 1 0,3-1 0,4-1 0,-9 2 0,-17 6 0,-5 0 0,10-2 0,-4-1 0,1-17 0,-15 9 0,-1-11 0,-3-5 0,-5-10 0,2-2 0,-1-23 0,-9 32 0,3-23 0,10 4 0,-10 8 0,16-14 0,4 13 0,0 1 0,-8 12 0,-12 12 0,-19 17 0,-25 16 0,-26 10 0,-9 5 0,1 0 0,-3 0 0,-16 5 0,-8 2 0,-4 4 0,-8 4 0,11-3 0,17-6 0,1 1 0,-3 5 0,-9 5 0,0 2 0,11-5 0,2 3 0,4-1 0,-16 13 0,-9 3 0,17-14 0,-8 1 0,0 0 0,7-2 0,-16 11 0,-1 0 0,-4-4 0,-8 2 0,9-1 0,7 3 0,5-2 0,-8-4 0,-1 0 0,1 4 0,-7-2 0,0-11 0,-8-4 0,5-4 0,-3-5 0,-1-3 0,25-5 0,-6 1 0,0-1 0,6-2 0,-22 1 0,9-2 0,11 1 0,8 0 0,-4 4 0,58-5 0,13-4 0,18-38 0,29-23 0,-5 5 0,14-5 0,5 12 0,15-1 0,8-1 0,1 0 0,-7 7 0,3-1 0,4 1 0,2-1 0,4 0 0,-11 5 0,4-2 0,4 0 0,0-1 0,0 2 0,-3 2 0,-3 2 0,11-4 0,-3 4 0,-2 1 0,-1 1 0,-1 0 0,-3 1 0,2-1 0,-3 0 0,-7 4 0,-11 4 0,4-2 0,-10 4 0,-3 4 0,-12 2 0,-26 4 0,-25 19 0,-36 19 0,-7 0 0,-16 6 0,-4 0 0,-2-4 0,-5 0 0,-3 0 0,0 0 0,-1 4 0,1 0 0,-3-1 0,-4-1 0,-6-5 0,-7 0 0,-3-2 0,6-3 0,10-2 0,3-2 0,10-3 0,-3-1 0,-22 3 0,-3-2 0,21-6 0,7-14 0,86-44 0,35-16 0,12 18 0,21-1 0,8 1 0,-3-1 0,-6 0 0,-2 0 0,5 1 0,12 1 0,-17 16 0,11-2 0,7 1 0,4 1 0,0 1 0,-5 4 0,-7 2 0,-10 5 0,23-3 0,-12 7 0,5 0 0,-8 0 0,13-5 0,-2 2 0,-18 9 0,-35 14 0,-35 16 0,-40 31 0,-3 5 0,-8-2 0,-4 2 0,10-16 0,0-1 0,-7 4 0,-2-1 0,5-2 0,3-5 0,-3 2 0,6 10 0,24-26 0,13 1 0,21-44 0,2 8 0,25-40 0,-10 28 0,-2 0 0,-20 20 0,-53 61 0,-8 7 0,5-12 0,-9 9 0,-2 1 0,-2 8 0,-1 2 0,1-3 0,6-9 0,1-3 0,1 0 0,-20 25 0,15-11 0,37-23 0,20-33 0,9 4 0,-6-1 0,4 9 0,16 12 0,7-6 0,8-13 0,11-7 0,32-14 0,12-8 0,-12 0 0,5-2 0,0-2 0,-1-4 0,-1-2 0,-5 0 0,-14 4 0,-4 1 0,-9-1 0,26-17 0,-71 21 0,-19 18 0,-44 44 0,-11-9 0,-13 2 0,12-6 0,-3 1 0,-2-2 0,-4-1 0,-3-1 0,4-4 0,-12 1 0,9-4 0,-2 4 0,51-17 0,19-10 0,24-35 0,19-25 0,-3 10 0,6-3 0,8-6 0,3 1 0,1 1 0,0 2 0,-7 12 0,-4 2 0,12-25 0,-25 25 0,-18 2 0,3 14 0,8-8 0,32-10 0,-16 8 0,30-18 0,-32 32 0,9-5 0,-9 9 0,-4-7 0,-7-9 0,-4-6 0,-2-14 0,-5 15 0,1-12 0,-8 18 0,0-15 0,-6-1 0,6-15 0,-5 12 0,5-1 0,-3 24 0,0 2 0,-4 10 0,3-3 0,-5 6 0,2-6 0,-6-17 0,2 1 0,-2-17 0,-4 5 0,3 16 0,-6 4 0,1 21 0,-24 16 0,-9 15 0,-23 18 0,0 10 0,0 4 0,3 4 0,9-5 0,14-5 0,19-18 0,8-16 0,9-18 0,-8-42 0,11-25 0,4-11 0,-2-4 0,1-4 0,2 18 0,1-2 0,2 5 0,4-3 0,0 10 0,5-3 0,-1 41 0,-7 15 0,-3 6 0,10 0 0,5 6 0,14 2 0,14 9 0,-11-2 0,5 2 0,-19-4 0,-2-1 0,0 7 0,-8-8 0,10 18 0,-12-9 0,7 16 0,-5 3 0,-3 23 0,-4-6 0,-3-1 0,-7-27 0,-4-22 0,-7-28 0,12-6 0,-7 0 0,15 9 0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54.602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3734 1537 16383,'-31'44'0,"0"4"0,6-1 0,-6 6 0,-6 7 0,-11-3 0,-18 8 0,-7-3 0,25-29 0,-1-1 0,2-2 0,0 0 0,-5 1 0,1-3 0,-26 14 0,15-9 0,30-17 0,14-6 0,35-33 0,-2-4 0,22-20 0,-2 0 0,-5 13 0,9-1 0,-11 7 0,3 4 0,-7 5 0,2 0 0,-5 8 0,1 0 0,-4 7 0,-5 1 0,-4 3 0,-5 3 0,-15 18 0,-18 13 0,-17 19 0,-24 8 0,-9 0 0,36-28 0,0-2 0,-40 22 0,3-8 0,23-17 0,9-10 0,21-7 0,19-7 0,5-1 0,20-3 0,18-13 0,35-15 0,-21 2 0,3-4 0,15-3 0,4-2 0,10-13 0,2 0 0,6 6 0,0 2 0,-14 2 0,-3 1 0,-10 7 0,-7 3 0,-3-3 0,-29 8 0,-31 16 0,-27 17 0,-27 13 0,17-6 0,-3 1 0,-7 4 0,-2 3 0,-5 2 0,-2 1 0,-6 2 0,-3-1 0,-6 3 0,-5-4 0,-10-7 0,-3-5 0,1 0 0,0-3 0,8-9 0,4-3 0,20 3 0,6 0 0,-22 0 0,38-1 0,24 0 0,12-1 0,24 1 0,7 3 0,18-7 0,15-10 0,8-15 0,13-15 0,1-5 0,-12 5 0,-16 4 0,-24 19 0,-27 17 0,-25 16 0,-17 14 0,-28 19 0,-5-7 0,-9 8 0,-1-11 0,17-1 0,2-1 0,15-7 0,17-8 0,16-12 0,18-7 0,22-17 0,9-10 0,38-23 0,-22 14 0,4 0 0,12-4 0,5 2 0,6 1 0,4 0 0,13-6 0,-4 3 0,-32 16 0,-4 0 0,1-2 0,-11 0 0,-27 8 0,-18 6 0,-12 5 0,-17 9 0,-22 14 0,-18 11 0,-14 10 0,40-17 0,-1 0 0,-2-2 0,-1 1 0,-9 8 0,-2 1 0,-4-1 0,1 0 0,-3 3 0,2 0 0,8-5 0,2 0 0,-32 13 0,32-14 0,13-10 0,24-7 0,13-6 0,24-8 0,16-14 0,26-16 0,16-16 0,-33 21 0,1-1 0,6-1 0,2 2 0,-3 4 0,2 1 0,12-3 0,-2 4 0,11 0 0,-7-2 0,-59 22 0,-18 0 0,-12 6 0,-54 23 0,9-3 0,15 1 0,-9 4 0,-16 2 0,-11 1 0,4-3 0,-5 2 0,-3-1 0,21-6 0,-8 3 0,-1-2 0,5-5 0,-3-5 0,2-5 0,7 0 0,-1 4 0,5-2 0,-7-5 0,11-1 0,28-1 0,27-4 0,7 0 0,32-12 0,23-26 0,-4 13 0,12-4 0,12-8 0,11-5 0,0 4 0,-8 10 0,1 3 0,2 0 0,-9 1 0,3-1 0,-1 2 0,-2 3 0,6 4 0,-2 4 0,-9 2 0,-9 1 0,-6 1 0,36-4 0,-81 5 0,-14 4 0,-21 4 0,-30 14 0,-9 6 0,15-6 0,-2 2 0,-6 4 0,-6 3 0,4-2 0,-3 2 0,4-1 0,0 0 0,2-1 0,-29 13 0,28-12 0,28-7 0,17-6 0,12-6 0,42-30 0,16-10 0,-4-2 0,6-3 0,7 1 0,4 1 0,8-3 0,5 2 0,13 0 0,-4 5 0,-32 14 0,-4 3 0,1 0 0,-14 6 0,-34 12 0,-35 17 0,-18 13 0,-30 15 0,13-9 0,-12 6 0,3-4 0,-5-1 0,-3-1 0,-3 2 0,-9 4 0,3-5 0,13-11 0,1-3 0,7-2 0,0-1 0,3-1 0,-8 3 0,15-3 0,39-8 0,20-7 0,20-4 0,26-18 0,7-3 0,17 4 0,-8-5 0,3 2 0,-11 15 0,-5 4 0,12 1 0,15 4 0,-57 8 0,-13-7 0,-22 15 0,-3-3 0,-19 23 0,-5 6 0,-28 14 0,8-26 0,-8-3 0,3-5 0,-3-4 0,-19-1 0,-6-6 0,24-10 0,-3-4 0,5-1 0,-10-2 0,1-3 0,7 0 0,-2-1 0,11 0 0,-7-2 0,5-4 0,70 15 0,0 0 0,7 1 0,15-13 0,51-19 0,0 1 0,-24 9 0,4 0 0,13 0 0,-1 4 0,16-5 0,-30 8 0,-3 1 0,-4 6 0,-21 7 0,2 1 0,-17 2 0,-8 1 0,-6-4 0,-12 6 0,0 2 0,-13 11 0,-52 35 0,8-18 0,4-6 0,-10-4 0,-19-14 0,-2-7 0,17-1 0,0-3 0,11-3 0,-3-3 0,6-3 0,-4-5 0,9-3 0,-10-4 0,19 1 0,52 13 0,12-4 0,6-5 0,29-9 0,9 0 0,35-8 0,-15 7 0,6 3 0,8 12 0,-3 3 0,-27-1 0,1 0 0,24 2 0,3 0 0,-13 0 0,-2 0 0,-10 1 0,-2-1 0,-3 3 0,-8 0 0,-8 3 0,-45 4 0,-19 8 0,-23 16 0,5-4 0,-12 5 0,22-14 0,17-7 0,2-2 0,13-6 0,13 2 0,13-8 0,30-11 0,11-5 0,-7 5 0,4-1 0,-1-3 0,5-1 0,3 0 0,8 3 0,4 2 0,-5 1 0,9-1 0,-1 0 0,-16 3 0,2 0 0,-3 0 0,9-2 0,-4 0 0,-4-3 0,-3 0 0,-8 2 0,-2-2 0,-3-3 0,-7 1 0,-9-1 0,8-12 0,-8 5 0,5-7 0,15 1 0,-17 5 0,9 8 0,8-12 0,-2-8 0,-2 0 0,-26-3 0,-10-4 0,-12 15 0,8-18 0,-2 9 0,13-17 0,14-22 0,-7 18 0,24-14 0,-7 23 0,4 0 0,17-12 0,-31 27 0,20-18 0,-25 12 0,-5 10 0,-11-2 0,-17 18 0,-1 8 0,-10 29 0,6 5 0,-6 14 0,7-17 0,4-28 0,4-34 0,-3-12 0,2 4 0,-2-4 0,-12-41 0,5 10 0,-13 4 0,4 50 0,-7 7 0,1 24 0,-20 27 0,0 13 0,0-1 0,8-1 0,21-26 0,3-7 0,1-42 0,-1-5 0,-1-13 0,-2-7 0,-6 6 0,-3-1 0,-3-11 0,-3 0 0,-1 15 0,-5 3 0,-13-1 0,-3 7 0,-18-5 0,0 21 0,-1 7 0,10 9 0,-33 22 0,69 9 0,-7 31 0,21-17 0,7 23 0,2-29 0,8 8 0,-6-22 0,9-14 0,-8-11 0,2-41 0,-28-25 0,0-9 0,-8 21 0,-5 3 0,-11-9 0,-28 3 0,17 71 0,16 30 0,4 16 0,9 20 0,6 8 0,-2-5 0,6 2 0,11 15 0,9-5 0,11-1 0,7-9 0,-2-46 0,12-37 0,5-9 0,-2-4 0,0 1 0,-26 13 0,1 0 0,32 1 0,-17 1 0,44-3 0,-50 4 0,6 1 0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58.675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0 827 16383,'34'7'0,"-1"1"0,-2-1 0,-1-2 0,1-2 0,-1-3 0,-3 3 0,-2-2 0,-7 2 0,-4-3 0,-5 0 0,-3 0 0,0 0 0,0 0 0,0 0 0,7 3 0,2 1 0,6 3 0,4 1 0,2 2 0,8 6 0,6 5 0,11 5 0,3 5 0,4 1 0,-5 0 0,0 4 0,-7-10 0,-8-4 0,-13-7 0,-12-9 0,-2-2 0,-5-1 0,4-3 0,3-4 0,4-7 0,9-5 0,5-8 0,10-1 0,0 0 0,8 3 0,-12 3 0,2 6 0,-11-1 0,-10 9 0,-3 2 0,-7 9 0,5 9 0,5 3 0,3 1 0,4 0 0,1-4 0,13-3 0,13 0 0,20-7 0,-21-5 0,3-1 0,-3-1 0,0-2 0,3-1 0,-2-1 0,17-7 0,-23 4 0,-25-1 0,-8 3 0,-8 1 0,-6 2 0,9 9 0,21-20 0,17-4 0,33-32 0,-35 22 0,1 0 0,2-4 0,2 1 0,2 1 0,-1 1 0,37-17 0,-14 8 0,-24 17 0,-22 9 0,-21 7 0,-55 39 0,-2-7 0,2 2 0,-4-1 0,-34 4 0,1-2 0,13-10 0,18-5 0,21-6 0,16-4 0,13-4 0,26-17 0,4 2 0,27-21 0,-4 5 0,-1-1 0,-9 7 0,-13 9 0,-15 7 0,-8 5 0,-44 6 0,-20 4 0,9-1 0,-3 0 0,4 0 0,0 1 0,-48 4 0,36-4 0,22-2 0,24-4 0,16-3 0,34-15 0,19-7 0,-3 4 0,9 0 0,31 2 0,3 4 0,-30 0 0,-1 2 0,15 5 0,-10 2 0,-33 1 0,-25 1 0,-53 22 0,8-5 0,-38 10 0,17-10 0,5-4 0,9-1 0,16-1 0,18 0 0,10-4 0,24-8 0,29 0 0,13-1 0,-3-1 0,4-2 0,0 1 0,5-2 0,0 1 0,29-1 0,-8 0 0,-32 1 0,-5-1 0,2 2 0,-11 3 0,-29 5 0,-21 3 0,-12 9 0,-8 8 0,-9 8 0,12-1 0,0 10 0,13-13 0,6-1 0,14-14 0,6-9 0,20-9 0,22-25 0,-3 0 0,5-12 0,-24 16 0,-16 4 0,-6 7 0,-6 5 0,-15 18 0,-10 10 0,-14 11 0,-38 20 0,16-16 0,-13 12 0,32-22 0,22-7 0,18-10 0,31-16 0,15-3 0,8-1 0,-8 0 0,3 1 0,21-7 0,6 0 0,3 4 0,-5 1 0,11-4 0,-33 9 0,-15 4 0,-39 9 0,-42 8 0,-51 9 0,31-6 0,-4 1 0,-23 6 0,2 2 0,26-6 0,4 1 0,-45 18 0,66-13 0,24-18 0,33-9 0,37-21 0,14 12 0,21 0 0,-9 1 0,-22-1 0,1 2 0,17 1 0,9 1 0,-27 5 0,-41 7 0,-41 18 0,-44 9 0,-25 9 0,-12 0 0,2-5 0,20-1 0,17-3 0,26-9 0,11-3 0,17-10 0,22-9 0,42-12 0,-5 3 0,11-2 0,0 0 0,21-7 0,3-1 0,-10 5 0,5 0 0,-8 1 0,-5-1 0,-9 2 0,19-5 0,-63 13 0,-43 6 0,-26 3 0,-53 4 0,20-3 0,24 0 0,1-2 0,-17-8 0,7-9 0,7-9 0,4-5 0,-4-20 0,1 2 0,-5-26 0,3 14 0,4-2 0,-5 11 0,18 24 0,-4 9 0,16 24 0,-5 9 0,-3 11 0,-4 2 0,3 8 0,6-1 0,5-4 0,12-3 0,2-8 0,7-4 0,3-5 0,4-5 0,10-5 0,30-4 0,42-8 0,-26 4 0,12-3 0,-64 8 0,-12 5 0,-20 11 0,-22 7 0,-22 9 0,13-14 0,-2-3 0,-33 5 0,39-9 0,3-1 0,-4 1 0,31-5 0,20-6 0,12-4 0,4-6 0,-37 11 0,-69 9 0,44-3 0,-3 1 0,-25 6 0,1 1 0,21-3 0,5 0 0,-41 8 0,45-3 0,21-12 0,37-13 0,8-9 0,11-8 0,-5 6 0,-6 7 0,-14 7 0,-20 6 0,-32 4 0,-35 5 0,-12 1 0,21-1 0,-1 0 0,8 0 0,-4 1 0,7 1 0,-3 4 0,12 0 0,7 4 0,5 3 0,40-13 0,6 0 0,-3 10 0,3-1 0,-3 41 0,0-14 0,-3 46 0,-2-37 0,-2 9 0,-1-25 0,1-7 0,5-12 0,10-8 0,31-26 0,17-3 0,9-4 0,2-3 0,5 1 0,-7 5 0,6 0 0,3 2 0,16-1 0,4 2 0,-8 3 0,-2 1 0,-3 2 0,22-2 0,-17 3 0,-48 4 0,-32 7 0,-8 11 0,-4-5 0,6 7 0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02.825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108 247 16383,'-18'29'0,"4"0"0,3 2 0,3-1 0,0 10 0,0-7 0,0 12 0,0-9 0,0 0 0,0 3 0,3-7 0,2 3 0,3-12 0,0-5 0,2-12 0,14-14 0,4-9 0,13-12 0,0-9 0,10-1 0,3-2 0,9 0 0,6 4 0,-5-4 0,-5 4 0,-13 3 0,-15 13 0,-9 8 0,-10 12 0,-16 19 0,-9 4 0,-11 17 0,0-7 0,2 1 0,6-1 0,9-12 0,8-3 0,28-30 0,22-11 0,22-25 0,10-8 0,-5 2 0,7-6 0,-14 21 0,-5-3 0,-22 26 0,-16 5 0,-7 9 0,-39 32 0,7-7 0,-38 31 0,17-19 0,-4 1 0,11-6 0,13-13 0,15-8 0,51-25 0,-2 5 0,9-1 0,6-2 0,8-1 0,4 3 0,-1 5 0,4 3 0,4 0 0,2 1 0,15-2 0,4 0 0,2 1 0,0 2 0,-17 2 0,1 3 0,1 0 0,-1 1 0,-2-2 0,15 0 0,0-1 0,-3 0 0,-4 1 0,9 2 0,-4 0 0,-6-1 0,12-2 0,-11 0 0,-27 0 0,-6 0 0,17 0 0,-40 0 0,-19 0 0,-3-7 0,2 0 0,10-8 0,11-5 0,7 3 0,14-9 0,-4 8 0,4-4 0,1 0 0,-5 0 0,-1-1 0,-11 3 0,-10 8 0,-12 2 0,-6 3 0,-12 3 0,-54 22 0,-18-3 0,5-1 0,-7 0 0,3-2 0,-3-1 0,-10-2 0,-1 1 0,-5 5 0,-1 1 0,-5 0 0,0 2 0,29-4 0,-1 2 0,1-1 0,-26 5 0,3 0 0,3-1 0,7-2 0,-9 1 0,28-16 0,68-18 0,10-4 0,32-20 0,31-8 0,-20 21 0,8 1 0,16-4 0,5 5 0,6 6 0,0 4 0,-7-1 0,-4 3 0,-18 6 0,-8 1 0,7-5 0,-51 7 0,-35 12 0,-43 4 0,10-2 0,-8 1 0,-18 1 0,-7 0 0,15 1 0,-4 1 0,-1 0 0,-8-1 0,-2 0 0,-1 0 0,-3 0 0,0 0 0,1-1 0,5-1 0,2-1 0,1-3 0,5-3 0,1-2 0,6 0 0,-9 1 0,7 0 0,5 1 0,17-8 0,36-13 0,36-6 0,19 2 0,8 2 0,44-9 0,-8 0 0,-25 18 0,-43 4 0,-26 11 0,-38 4 0,-29 2 0,-5 0 0,-5 0 0,8-2 0,9 0 0,40-1 0,27-8 0,19-9 0,25-9 0,46 1 0,11 1 0,-48 4 0,0 2 0,49-2 0,-10 0 0,-46 1 0,-23 6 0,-18 2 0,-2 4 0,13-2 0,12 0 0,49-7 0,-12 7 0,18-3 0,-19 8 0,8 6 0,15 10 0,-34-6 0,3 0 0,6 3 0,2 0 0,0-1 0,-1 1 0,-6 0 0,-2-2 0,33 11 0,-38-8 0,-20-7 0,-17-7 0,-6-4 0,0-3 0,4-4 0,5-5 0,0 4 0,0-4 0,-3 6 0,-5 0 0,8 3 0,17-4 0,8 7 0,27-4 0,5 4 0,7 0 0,-25-2 0,-1 0 0,14 1 0,4-6 0,-41 6 0,-15-2 0,-5 1 0,-5 1 0,-1-2 0,2 6 0,12 8 0,2 6 0,47 33 0,-27-23 0,25 15 0,-25-28 0,-18-9 0,2-1 0,-29-18 0,-6-2 0,-9-11 0,-30-12 0,7 11 0,-24-5 0,-22 13 0,42 14 0,-19-1 0,53 9 0,13 2 0,7 2 0,16 5 0,14-2 0,1 5 0,3-2 0,-30-1 0,-11 2 0,-38 4 0,-13 10 0,15-10 0,6 0 0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05.103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1235 0 16383,'-77'18'0,"-9"-6"0,-8-3 0,2-8 0,2 3 0,-10-4 0,49 2 0,0 1 0,0-1 0,1 2 0,-29 5 0,25 0 0,22-2 0,14 0 0,9-3 0,3 1 0,-8 6 0,6-6 0,-6 8 0,8-10 0,0 3 0,0 0 0,0 0 0,-8 8 0,3-6 0,-10 9 0,10-10 0,-5 3 0,9-4 0,-3 1 0,4-1 0,-7 0 0,-1 1 0,-8-3 0,1-1 0,-1-3 0,4 0 0,4 0 0,5 0 0,3 0 0,40-13 0,27 0 0,-7 2 0,5 1 0,10 1 0,3 1 0,3 2 0,1 0 0,7 0 0,1 0 0,-3 4 0,0 3 0,3 0 0,-1 4 0,-10 3 0,-3 2 0,-2 1 0,-4 1 0,-12 0 0,-3 1 0,41 13 0,-12 3 0,-1 0 0,-11-2 0,3 1 0,-16-2 0,-5-7 0,-8 0 0,0-10 0,31 14 0,5-11 0,20 5 0,-23-12 0,-15-5 0,-21-3 0,-11-1 0,-12-3 0,-5-2 0,-2-1 0,0-7 0,3-1 0,5-4 0,4-1 0,3 4 0,1-3 0,-6 10 0,-5-1 0,-6 6 0,-12 1 0,-9-5 0,-29-2 0,-41-1 0,16 8 0,-9 2 0,13 0 0,-4 0 0,-3 0 0,-17 2 0,-6-1 0,-1-1 0,21-2 0,0-2 0,-3 0 0,-3 0 0,-3 1 0,-6 1 0,-2 0 0,2-1 0,8 0 0,-18-3 0,8-2 0,-2 2 0,-10 0 0,-1 1 0,21 2 0,3 1 0,65-2 0,58 3 0,9 0 0,10 0 0,24-1 0,11-1 0,-11 0 0,6-1 0,3 1 0,-13 3 0,2 2 0,2 0 0,0 0 0,5-2 0,0-1 0,1 1 0,0 2 0,5 2 0,1 2 0,0 1 0,-3-1 0,-11 0 0,-1 0 0,-2 0 0,-1 1 0,22 1 0,-3 2 0,-4-1 0,-20 0 0,-2-1 0,-5 1 0,15 1 0,-8 0 0,21 3 0,-49-3 0,-37-3 0,-49 8 0,0 4 0,-20 6 0,24-2 0,14-5 0,8 0 0,8-5 0,6-3 0,11-6 0,-48 28 0,0 9 0,-37 30 0,34-32 0,5-2 0,5 4 0,-1-10 0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2.743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0 579 16383,'29'0'0,"5"0"0,2 0 0,4-3 0,6-2 0,12 0 0,15-3 0,5 2 0,-5 1 0,-19-3 0,-14 7 0,-14-5 0,-4 2 0,-2 0 0,-9-2 0,5 2 0,-6-2 0,7 2 0,5-2 0,0 2 0,8-4 0,-4 1 0,5-1 0,0 0 0,-1 1 0,1-1 0,-1 0 0,1 1 0,-1-1 0,-3 0 0,12-2 0,-10-2 0,11 0 0,-10 1 0,1 3 0,-5 1 0,4-1 0,-8 1 0,8-1 0,-4 1 0,5-1 0,-1 1 0,14-1 0,-10 0 0,11 4 0,-15 1 0,5 3 0,1 0 0,10 3 0,1 2 0,0 3 0,-2 1 0,-4 2 0,-5 2 0,4 3 0,-9-1 0,4 1 0,-4-4 0,13 2 0,-10-6 0,10 3 0,-13-3 0,-5-1 0,0 1 0,-5-1 0,0 0 0,5 0 0,0 1 0,5-1 0,-1 1 0,5 0 0,-3-4 0,26 3 0,-13-6 0,20-1 0,-7-5 0,6-5 0,-4 1 0,3-4 0,-16 4 0,-1-3 0,-5 4 0,8-4 0,-14 4 0,4-3 0,-18 4 0,1-1 0,-8 2 0,-1-1 0,-7 1 0,0 0 0,-3 0 0,0 0 0,-3-1 0,0 1 0,0 0 0,-3 0 0,0 0 0,-3 0 0,-13-7 0,-1 5 0,-13-9 0,-18 7 0,-19-3 0,14 8 0,-5 0 0,-14-4 0,-4 0 0,-8 1 0,-7 1 0,4-1 0,-6-1 0,4 1 0,24 3 0,3 0 0,-3 1 0,-15-1 0,-3 1 0,7 0 0,6 1 0,5 1 0,2-1 0,1 1 0,7 1 0,0 0 0,-2 1 0,-1 0 0,2 3 0,2 1 0,2 1 0,1 0 0,0 1 0,2-1 0,-34 5 0,3 4 0,17-4 0,12 3 0,14-5 0,13-4 0,8 2 0,6-2 0,7-1 0,71-9 0,29-13 0,-18 10 0,7 0 0,0-3 0,1 0 0,-2 4 0,-5 1 0,21-4 0,-23 2 0,-64 3 0,-12 5 0,-40-2 0,-51 9 0,13 3 0,-11 2 0,2-2 0,-7 1 0,3-1 0,22 1 0,3 0 0,0-1 0,-10-1 0,-1 0 0,10-1 0,9 0 0,10 0 0,-5-1 0,12 4 0,42-9 0,3-1 0,7-14 0,33-23 0,31-11 0,-17 18 0,10 1 0,5 7 0,7 2 0,-5 3 0,-5-1 0,-2 3 0,23-4 0,-13 5 0,-44 9 0,-41 6 0,-17 11 0,-33 8 0,3 6 0,-17 4 0,32-9 0,0-3 0,23-5 0,7-9 0,4 1 0,4-5 0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5.422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0 16383,'35'27'0,"4"2"0,2-8 0,6 4 0,16 7 0,3 1 0,13 11 0,-1-4 0,-3 4 0,1-5 0,-7-1 0,7-3 0,-14-3 0,-4-13 0,-12-3 0,-10-8 0,-1 0 0,-4-1 0,4 1 0,-4 3 0,4-2 0,-4 2 0,0-4 0,9 1 0,2 0 0,15 1 0,2 0 0,39 4 0,-30-6 0,-16-3 0,-1 0 0,3-4 0,9-4 0,-20 0 0,-3-1 0,-10 2 0,-3-1 0,2 4 0,-2-4 0,3 4 0,10 0 0,-2 0 0,41-4 0,-25 3 0,26-3 0,-33 4 0,-6-3 0,-10-1 0,-5-4 0,-5 1 0,5 0 0,-4-1 0,7 1 0,2-1 0,34-4 0,-7 2 0,29-3 0,-15 8 0,18 1 0,-40 8 0,1 2 0,7-3 0,0 1 0,0 4 0,0 0 0,-1-3 0,0 1 0,-3 4 0,-1 0 0,-2-2 0,-2 1 0,1 6 0,-1 1 0,42 5 0,-5-1 0,-14-2 0,-9-8 0,-21 2 0,-6-4 0,-1-1 0,-11-3 0,3-1 0,-10-3 0,-7 0 0,0-3 0,-4 3 0,-3-6 0,2 6 0,-1-3 0,4-3 0,-1 2 0,5-5 0,-5 3 0,5-1 0,2 1 0,4-1 0,-1 0 0,-3 3 0,-5 1 0,-5 0 0,-55 7 0,4-1 0,-3-1 0,-3 1 0,-39 6 0,39-6 0,-1 0 0,-4 1 0,0-2 0,-4-1 0,0-2 0,0 1 0,1-1 0,2 0 0,2 2 0,5 0 0,3 3 0,-34 12 0,32-6 0,12 4 0,17-7 0,1 0 0,-1 0 0,1 0 0,-1 4 0,-8 1 0,2-1 0,-8 8 0,5-9 0,0 5 0,4-8 0,2 0 0,3 0 0,4-3 0,5 0 0,0-2 0,-1-1 0,-17-4 0,6 1 0,-3-5 0,15 7 0,7 0 0,33-2 0,-8 1 0,29-5 0,1 5 0,-5-3 0,17 4 0,19 0 0,-21-3 0,21-2 0,-28-4 0,-5 1 0,4-1 0,-4 1 0,10-1 0,-4 0 0,10 0 0,1 4 0,8 1 0,-1 4 0,5 0 0,-16 0 0,-6 0 0,-5-4 0,-23 1 0,8-5 0,-20 4 0,6-2 0,-6 2 0,7-3 0,-3 0 0,3 0 0,1 0 0,-1-4 0,4 3 0,-2-5 0,2 1 0,6-5 0,-14 2 0,6 1 0,-17 2 0,0 5 0,1-6 0,-1 6 0,-2-2 0,1 3 0,-14 3 0,-4 3 0,-14 1 0,-31 10 0,11-6 0,-34 8 0,1-3 0,21-7 0,-7-1 0,-18 2 0,-7-3 0,5-5 0,-5-2 0,9 1 0,6 4 0,6-1 0,-7-6 0,1 1 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9.188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1861 154 16383,'-61'-3'0,"-1"1"0,7 1 0,1 0 0,-46-4 0,28 5 0,14 0 0,21 0 0,10 0 0,10 0 0,7 0 0,1 0 0,46 2 0,30 2 0,-8 6 0,8 2 0,8-1 0,0-4 0,7 0 0,7-1 0,3 0 0,2 0 0,-10 1 0,2-1 0,3 1 0,3-1 0,1 1 0,2 0 0,1 0 0,-10-1 0,3-1 0,1 1 0,2 0 0,0 0 0,1 0 0,1 0 0,-1 1 0,1 0 0,2 1 0,2 1 0,-1-1 0,2 1 0,-1 0 0,1 1 0,0 0 0,0 0 0,0 1 0,-6-1 0,0 1 0,0 0 0,1 1 0,0-1 0,0 1 0,0 0 0,-2 0 0,0 0 0,-1 0 0,2 0 0,0 0 0,-1 1 0,-1-1 0,0 0 0,-1 1 0,-1-1 0,-1 0 0,-1 0 0,15 3 0,0 0 0,-1 0 0,-1 0 0,-3-1 0,-2-1 0,-4-2 0,13-1 0,-2-3 0,-4 0 0,-5-1 0,-6 0 0,16 2 0,-9 0 0,-13-3 0,-20-4 0,-13-3 0,-13-5 0,-42 3 0,-19-4 0,-23 0 0,-17-1 0,-32-7 0,47 10 0,-1 0 0,-12-2 0,-3 0 0,-2-1 0,-3 1 0,-20 0 0,-4 1 0,25 1 0,0 0 0,-3-1 0,-9 0 0,-3 0 0,-1 0 0,14 1 0,-1 0 0,-2 0 0,-2 0 0,-9 0 0,-3 0 0,-1 0 0,-2-1 0,11-1 0,-1-1 0,-1-1 0,-2 2 0,-1 1 0,6 3 0,0 2 0,-2 1 0,-1 0 0,-4-2 0,-3-1 0,0-2 0,-4-2 0,-5-2 0,-1 0 0,-1 0 0,2 0 0,3 2 0,5 1 0,-5 1 0,5 2 0,2 0 0,1 1 0,-1-1 0,-3-2 0,2-1 0,-6-1 0,-1-2 0,1 1 0,4-1 0,6 1 0,11 1 0,-22-2 0,14 1 0,9 0 0,1-1 0,13 1 0,-2-2 0,48 7 0,79 13 0,2-7 0,-3 2 0,10 0 0,7-1 0,8-1 0,-3-1 0,-15-2 0,-3-1 0,5 0 0,26 2 0,6 1 0,-6-3 0,-22-3 0,-4-1 0,-7 0 0,-1 2 0,-6 0 0,-1-1 0,-12 0 0,-26 3 0,-39-3 0,-65-4 0,7 3 0,-17 0 0,8 1 0,-12 0 0,-6-1 0,3 0 0,6-1 0,0-2 0,-1 0 0,-4 0 0,19 1 0,-3-1 0,-2-1 0,-1 1 0,-1 0 0,0 2 0,-8 1 0,-2 2 0,0 1 0,0 0 0,3-1 0,4 0 0,7-2 0,3-2 0,3 1 0,0 1 0,-1 3 0,-9 3 0,-3 2 0,1 1 0,6 1 0,12-1 0,-22-1 0,21 1 0,16 3 0,42-2 0,61-8 0,35-3 0,4 2 0,12 0 0,-20-1 0,7-1 0,8 1 0,5 4 0,-14 4 0,7 2 0,4 3 0,3 1 0,1 0 0,-2 0 0,-3-2 0,4-1 0,-3 0 0,0-1 0,0 1 0,2 1 0,3 1 0,-9 2 0,4 0 0,1 2 0,2 1 0,0 0 0,-2-1 0,-3 0 0,-4-1 0,7-1 0,-3 1 0,-1-1 0,-5-1 0,-3 0 0,-5 0 0,28 4 0,-9 0 0,-5-2 0,-11-2 0,-4-1 0,-24-2 0,-31-1 0,-42-8 0,-35-2 0,-9 1 0,-13-1 0,0 1 0,-7 0 0,-4 1 0,10 0 0,-3 0 0,-2 0 0,-1 0 0,-7-2 0,-3 1 0,1-2 0,0 0 0,4 0 0,0-1 0,1 0 0,2-1 0,8-1 0,3 0 0,0 0 0,1 0 0,-1 3 0,1 0 0,0 1 0,1 0 0,-17-2 0,2 1 0,0 2 0,-2 6 0,1 2 0,4 0 0,16-3 0,3 1 0,4-1 0,-17 3 0,10 1 0,-2-1 0,39-2 0,25 2 0,40-8 0,19-4 0,18-2 0,-4 5 0,14 0 0,8 1 0,1 1 0,-4 1 0,11 2 0,-2 1 0,2 1 0,7 0 0,-12 0 0,7-1 0,3 0 0,1 1 0,-2 1 0,-5 1 0,3 3 0,-1 2 0,-3 2 0,-5-2 0,-6 0 0,7-1 0,-8-1 0,-3 0 0,42 2 0,-51 0 0,-116-3 0,-56 1 0,-2-3 0,19-2 0,-1-1 0,-8-1 0,11-1 0,-5 1 0,-5-2 0,-2 1 0,-1-1 0,4 0 0,-3-1 0,-2 0 0,0 0 0,2 0 0,3 2 0,-3-1 0,3 2 0,1 0 0,2 0 0,-2 0 0,0 1 0,-2-1 0,1 1 0,4 0 0,9 3 0,-9 2 0,7 3 0,21-2 0,14-2 0,35-4 0,24 4 0,35-8 0,3 0 0,12-2 0,0-3 0,8-2 0,13 2 0,-5 6 0,12 2 0,10 2 0,5 2 0,2 0 0,-1 1 0,-5 1 0,-5 0 0,-3 1 0,-1 1 0,2 0 0,2 1 0,5 0 0,7 1 0,-24-3 0,6 0 0,4 1 0,4-1 0,2 1 0,2 0 0,1 0 0,-1 0 0,-2 1 0,-3-1 0,-3 1 0,-5 0 0,-5 1 0,21 3 0,-6 1 0,-5 1 0,-3-1 0,-2 1 0,1-2 0,3 0 0,5-2 0,5 0 0,2-1 0,-3 0 0,-7-2 0,-11 0 0,-16-1 0,24 0 0,-46 1 0,-58-1 0,-53-4 0,-39-6 0,40 2 0,-11-1 0,-10 1 0,-8-1 0,-5-1 0,-3 0 0,0 0 0,2-1 0,4 0 0,-2-1 0,0-1 0,1 0 0,-2-1 0,0 0 0,-1 1 0,-2-1 0,-2 1 0,-1 1 0,12 1 0,-2 0 0,-3 1 0,-1 1 0,-1-1 0,0 1 0,-1-1 0,1 1 0,2-1 0,1 1 0,2-1 0,4 0 0,-12-1 0,2-1 0,2 0 0,1-1 0,1 1 0,3 1 0,1-1 0,3 2 0,2 1 0,-19 0 0,2 2 0,4 0 0,3 1 0,6 0 0,6 1 0,0 1 0,7 0 0,4 0 0,2-1 0,-21-4 0,3 0 0,36 3 0,47 4 0,66 1 0,53-4 0,-44-2 0,11-3 0,7 0 0,4-1 0,1 2 0,-2 0 0,2 3 0,0 0 0,1 1 0,2 1 0,4 0 0,5 2 0,-17-1 0,5 1 0,5 1 0,2 0 0,2 0 0,-1 1 0,-1 0 0,-3 0 0,-4 0 0,-7 0 0,15 1 0,-6 0 0,-4 0 0,-2 1 0,0 1 0,2 3 0,7 2 0,6 4 0,-1 1 0,-4 0 0,-10-2 0,-14-4 0,31 3 0,-52-5 0,-130-2 0,15-14 0,-13-6 0,-16 0 0,15 6 0,-15-1 0,-9 1 0,-7 0 0,-2 0 0,2 0 0,6 0 0,10 0 0,-9-1 0,9 0 0,3 0 0,-3 0 0,-7 1 0,11 1 0,-9 0 0,-4 1 0,-2-1 0,2 1 0,7 1 0,10-1 0,14 2 0,-33 1 0,19 0 0,5 0 0,34 0 0,75 0 0,33-7 0,21-2 0,-7 2 0,11 0 0,5 1 0,-3 0 0,-7 2 0,-2 0 0,2 0 0,6 1 0,-7 2 0,7 0 0,4 0 0,-1 2 0,-6-1 0,-7 2 0,17 3 0,-10 1 0,-2 0 0,-2 1 0,-1 0 0,-13-1 0,15 0 0,-115-11 0,-19-1 0,-19-3 0,-8-2 0,7 1 0,-7-1 0,-5-1 0,-5 1 0,-3 0 0,3 2 0,-5 2 0,-4 0 0,-3 1 0,-1-1 0,0-1 0,1-1 0,10 0 0,-2-2 0,-1 0 0,-1-1 0,2 0 0,1 1 0,1 1 0,4 2 0,-13 0 0,2 1 0,2 2 0,3 0 0,4 0 0,4-2 0,-10-2 0,2-2 0,11 1 0,18 2 0,-2-3 0,137 6 0,8 0 0,23 0 0,5 1 0,-16 0 0,4 1 0,5 1 0,9 3 0,-28 1 0,6 1 0,5 2 0,3 0 0,0 2 0,0-1 0,-3 2 0,-5-1 0,10 2 0,-2 0 0,-2 2 0,-2-1 0,-3 1 0,-2 1 0,13 0 0,9 1 0,-8 1 0,-27-1 0,-44-2 0,-64 3 0,-22-14 0,-27-7 0,-17-5 0,-7-1 0,5 2 0,20 4 0,-4 0 0,-2 0 0,-1 0 0,-1 1 0,3-1 0,2 1 0,-5-1 0,0 0 0,2 0 0,1 1 0,4 0 0,5 2 0,-12 1 0,2 1 0,9 1 0,14-1 0,-32-4 0,135 7 0,33-2 0,8-4 0,14-3 0,4 1 0,-6 3 0,5 2 0,2-1 0,-3 0 0,-7 0 0,0-1 0,-3 0 0,-5 1 0,12 0 0,-5 1 0,-48 2 0,-105 4 0,-42 0 0,24-4 0,-4 0 0,3 0 0,-6 0 0,12 0 0,8 0 0,32-3 0,84-10 0,-2-3 0,14-1 0,-28 6 0,-27 8 0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24.920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4721 487 16383,'-70'-18'0,"19"6"0,-6-1 0,-10 1 0,-6 0 0,3 1 0,-5 0 0,-2 0 0,-11-3 0,-3-1 0,-4-1 0,10 3 0,-4 0 0,-2 0 0,-2 0 0,12 1 0,-1-1 0,-2 1 0,-1-1 0,-2 0 0,5 1 0,-3-1 0,-1 1 0,0-1 0,0 0 0,1 2 0,-11-2 0,0 1 0,0 1 0,2 0 0,0 0 0,6 0 0,-1 1 0,2 0 0,2 0 0,4 2 0,1-1 0,3 0 0,4 1 0,3 2 0,-1 3 0,3 0 0,7 1 0,-2-1 0,8 1 0,-16 2 0,50 2 0,28 5 0,12 1 0,28 3 0,16-2 0,-6-3 0,10-1 0,-6 1 0,6 1 0,6 0 0,3 3 0,7 1 0,3 0 0,2 0 0,-6-1 0,2-1 0,2 0 0,2 1 0,1 0 0,-9 1 0,3-1 0,0 1 0,1 0 0,-1 1 0,0-1 0,14 2 0,0 0 0,-1 1 0,-1-2 0,-1 0 0,-10-3 0,-1-1 0,-1-1 0,-2 1 0,-2 0 0,7 2 0,-2 1 0,-3-1 0,-4-1 0,0-4 0,-5-1 0,-6 0 0,2 1 0,-10 0 0,-4 1 0,-48-3 0,-14-6 0,-26 2 0,-28-2 0,-27 3 0,40 2 0,-2 1 0,-4-1 0,-1 1 0,4 3 0,-1-1 0,0-2 0,-1 0 0,-8-1 0,-3 1 0,-13 2 0,-1-1 0,16 0 0,1-1 0,-5 3 0,7-1 0,5-1 0,31-1 0,18 0 0,17 4 0,9 0 0,22 1 0,14 1 0,17-4 0,5-1 0,-11-4 0,-3 0 0,-25 0 0,-9 0 0,-22-3 0,-8 0 0,-12-1 0,-15 2 0,-35 2 0,-27 0 0,24 0 0,-8 0 0,-20-3 0,-5-1 0,31 3 0,-1 1 0,-1-1 0,-1-1 0,-1 0 0,2 0 0,-24 1 0,1 2 0,-2-1 0,6 0 0,33 0 0,4 0 0,-5-1 0,13 2 0,29 2 0,15-3 0,27 3 0,0-3 0,26-8 0,5 2 0,22-8 0,-27 8 0,2 2 0,3 0 0,2 2 0,9-1 0,-3 0 0,9 3 0,-20 0 0,-98 5 0,-46 2 0,24-2 0,-6 1 0,-15 0 0,-5 1 0,23-3 0,-2 1 0,-3-1 0,-10 1 0,-3 0 0,-3 0 0,12-1 0,-2 0 0,-2 0 0,-1 0 0,-6-1 0,-2 0 0,-1-1 0,1-2 0,-1-2 0,-1-2 0,1 0 0,3 0 0,7 2 0,0 2 0,4-1 0,2-1 0,-7-4 0,4-1 0,6 3 0,-6 5 0,12 3 0,3 4 0,33-3 0,33 0 0,19-1 0,-9 2 0,9-2 0,-4 2 0,6-5 0,21 6 0,36-2 0,16 2 0,-3 7 0,8-1 0,-28-7 0,5-2 0,6-1 0,2 0 0,3 2 0,7 0 0,1 0 0,-2-1 0,-7-2 0,-9-2 0,-5-2 0,-2 0 0,5 0 0,19 1 0,7 2 0,-5-1 0,-17-2 0,-15 0 0,-14-1 0,9 0 0,-46-1 0,-17 1 0,-15-2 0,-3 4 0,-20-2 0,-55 12 0,40-5 0,-5 0 0,-24 3 0,-6 1 0,0 2 0,-1-1 0,3-5 0,2 0 0,9 3 0,5-2 0,16-4 0,6-2 0,0-2 0,28 5 0,37-4 0,46 5 0,-1-10 0,18-5 0,-13 4 0,14-1 0,8-1 0,5 0 0,-1 1 0,-4 0 0,10 0 0,-3 1 0,1 0 0,4 0 0,6 0 0,-16 2 0,4-1 0,3 0 0,3 0 0,2 1 0,1 1 0,1 2 0,-1 2 0,-12 2 0,3 1 0,3 3 0,0 0 0,0 1 0,0 0 0,-3 1 0,-2-1 0,-4 0 0,-5-1 0,15 0 0,-8-1 0,-3 1 0,-2-1 0,2 1 0,5 1 0,4 2 0,8 1 0,3 0 0,-2 1 0,-6-1 0,-11-2 0,-16-1 0,15-2 0,-18-2 0,21-2 0,-49-3 0,-35 0 0,-12-3 0,-11-1 0,-12-1 0,-60 4 0,13 2 0,-6 0 0,-1-1 0,-3 1 0,-14-1 0,2-1 0,25-1 0,5-2 0,8 2 0,3-1 0,-24-3 0,46 0 0,62-18 0,21 10 0,5-4 0,1-1 0,8 6 0,15-11 0,-46 19 0,-5-3 0,-15 4 0,-1 0 0,-33 4 0,-24 0 0,-27-4 0,-10-1 0,14 3 0,-3 1 0,3-3 0,-6-1 0,-1 0 0,-4 2 0,-1 0 0,5 0 0,-3-2 0,2-1 0,-27-2 0,13 1 0,40-1 0,12 4 0,34 7 0,-21 3 0,-5 2 0,-31-1 0,-3 4 0,2-6 0,-1 1 0,-14 2 0,18-3 0,2 0 0,-13-2 0,15 0 0,-2 0 0,14 0 0,16 0 0,-10 0 0,3-4 0,-11 0 0,8 0 0,-18 1 0,17 3 0,-16 4 0,-24 4 0,21 2 0,-17 2 0,21 0 0,7 0 0,2-1 0,5 0 0,1 0 0,11-3 0,-5 2 0,16-3 0,2-3 0,-7 5 0,0-4 0,-19 8 0,9-4 0,-21 1 0,16-2 0,-12-4 0,-19 4 0,11-3 0,-42 3 0,42-3 0,-6-1 0,15 0 0,-21-4 0,7 0 0,-16-5 0,14-4 0,5-2 0,3 2 0,8-2 0,-6-1 0,-18-1 0,-4 0 0,1 0 0,23 8 0,8 1 0,-1 4 0,13 0 0,5 0 0,13 3 0,3 3 0,1 1 0,5-1 0,46-11 0,-4-1 0,58-10 0,-37 7 0,-3 5 0,1 3 0,17 3 0,0 4 0,10 2 0,12 0 0,1 1 0,-8-1 0,3 1 0,-6-1 0,6-1 0,-8 0 0,-9-3 0,-2-1 0,3 1 0,5-1 0,-4 0 0,11-1 0,-3 1 0,-1-1 0,0 1 0,8 0 0,-1 0 0,-9-1 0,-1 0 0,-1 1 0,3-1 0,-11-1 0,4-1 0,-8 0 0,-9 3 0,0-1 0,34-2 0,-1 0 0,-36 0 0,-4 0 0,1 0 0,1 0 0,4-4 0,-3 0 0,7-2 0,0-3 0,-2 1 0,-8 2 0,27-4 0,-45 9 0,18-2 0,6 3 0,16-4 0,-17 3 0,-1-5 0,-25 5 0,5-5 0,-1 5 0,18-2 0,6 6 0,2-2 0,13 10 0,-5-10 0,11 10 0,-9-10 0,12 2 0,-25-9 0,5 4 0,11-12 0,15 3 0,10-3 0,-13 4 0,8 1 0,1 5 0,5 1 0,-19-1 0,4 0 0,-2 2 0,-8 4 0,-3 1 0,-3 0 0,6-3 0,-9 2 0,3 9 0,-50-10 0,-2 2 0,6-3 0,9-4 0,47-5 0,13-5 0,-4 4 0,-23 2 0,-51 8 0,-57 23 0,8-6 0,-38 17 0,23-13 0,-8-5 0,23-3 0,3-3 0,31-6 0,54-2 0,32-7 0,-11-5 0,3-1 0,18 5 0,-2-2 0,-17-4 0,-18 1 0,-40 10 0,-52 17 0,-27 7 0,-11 7 0,15-10 0,27-8 0,14-6 0,8 1 0,83-22 0,-4 4 0,17-1 0,7 1 0,-15 6 0,7 1 0,3 1 0,1-1 0,-2 1 0,-4-2 0,-1-1 0,-1 0 0,1 1 0,1 3 0,5 2 0,4 2 0,-1 2 0,-7 0 0,-13 0 0,7 1 0,-10 1 0,-2-3 0,-10 0 0,-18-3 0,13-1 0,7-2 0,27-1 0,-27 3 0,5 1 0,30-2 0,6 1 0,-29 2 0,1 1 0,10 1 0,5-2 0,11 0 0,7 0 0,1 1 0,-2 2 0,-17 2 0,-1 1 0,0 0 0,2 2 0,2 0 0,3-1 0,-7 0 0,5 0 0,2 0 0,1 1 0,0-1 0,-1 1 0,-2 0 0,-5-1 0,10 2 0,-2 0 0,-2 0 0,-3 0 0,-3 0 0,-4 1 0,13 2 0,-3 2 0,-8-1 0,-11-4 0,13-2 0,-40-6 0,-81-6 0,-28-6 0,-20-3 0,12 1 0,-9-2 0,-5-1 0,-5-1 0,15 2 0,-4-1 0,-3 0 0,-2-1 0,-3 0 0,-1 0 0,-3 1 0,-4-1 0,-2 0 0,-1 0 0,-1 1 0,2 0 0,1 0 0,7 2 0,0 1 0,0-1 0,1 2 0,1-1 0,0 1 0,2 1 0,-9-2 0,-1 1 0,0 0 0,4 0 0,5 3 0,7 0 0,-25 1 0,11 3 0,11 0 0,-5-3 0,39 3 0,79 4 0,37-4 0,-10 4 0,1-1 0,18-3 0,-24 4 0,-87 8 0,-42 6 0,16-4 0,-4 0 0,8-1 0,3 0 0,-20 3 0,47-7 0,85-10 0,-32 3 0,30-5 0,-141 11 0,11-2 0,-13-2 0,11-2 0,-10-1 0,-1-1 0,8 1 0,-23 0 0,6-1 0,14-2 0,1 0 0,44-3 0,75-4 0,39 1 0,-7 7 0,17 3 0,8 1 0,3 2 0,-6-1 0,-9 0 0,-1 1 0,1 0 0,0 0 0,1 1 0,12-2 0,6 0 0,-2 1 0,-6 1 0,-13 2 0,41 8 0,-58 1 0,-115-5 0,-5-10 0,3 5 0,2-2 0,15-5 0,9 0 0,30 1 0,-4 3 0,6-3 0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34.632"/>
    </inkml:context>
    <inkml:brush xml:id="br0">
      <inkml:brushProperty name="width" value="0.1" units="cm"/>
      <inkml:brushProperty name="height" value="0.2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1630 333 16383,'89'-3'0,"1"0"0,-1 0 0,0-1 0,0 0 0,0 1 0,-3-1 0,-2 2 0,-4 4 0,-1 1 0,0-2 0,-1 0 0,-2 1 0,-1 1 0,-3-3 0,-1 0 0,-7 2 0,-3 0 0,32 4 0,-35-1 0,-25-1 0,-57-4 0,-16 0 0,-44 0 0,-15 5 0,45-2 0,-2 0 0,-8 0 0,-3 1 0,-2 0 0,-11 2 0,-1 2 0,-17 2 0,-7 1 0,2 1 0,14-3 0,6 1 0,9-1 0,-9 1 0,-4 0 0,-13 2 0,-2 1 0,6-1 0,18-3 0,-1 1 0,11-3 0,-7-3 0,-2-2 0,-15-1 0,-4-2 0,26-1 0,0 0 0,-2-2 0,-2-2 0,-2-1 0,3 0 0,-22-1 0,3 1 0,13 1 0,6-1 0,-21-2 0,37 8 0,32-3 0,26 4 0,26 3 0,21 2 0,13 4 0,29 1 0,-33-4 0,3-1 0,6 1 0,4 0 0,17-2 0,3-2 0,4 2 0,2-2 0,-29-3 0,1-1 0,-2-1 0,31-2 0,-3-2 0,-12-2 0,-3-1 0,-11-3 0,-4-2 0,-12 3 0,-3-2 0,25-15 0,-29 11 0,-23 3 0,-18 12 0,-12 0 0,-11 3 0,-17 0 0,-6 4 0,-21 1 0,-4 4 0,-10 1 0,11-1 0,8 0 0,16-1 0,18-1 0,12 0 0,52-11 0,20-5 0,-8-1 0,4 0 0,1 2 0,2-1 0,5-4 0,3-1 0,3 4 0,1 0 0,-7-1 0,-1-1 0,-2 4 0,-5 0 0,18-5 0,-21 3 0,-22-1 0,-3 1 0,-13 2 0,4-1 0,-12 5 0,22 9 0,14 1 0,36 8 0,-30-11 0,3-1 0,9 0 0,2 1 0,3-1 0,1 1 0,6-1 0,2 3 0,5 5 0,0 3 0,4 0 0,1 1 0,5 2 0,-1 0 0,-3-2 0,-3-3 0,-9-2 0,-3 0 0,-1-2 0,-5 0 0,5 3 0,-6 2 0,-44-8 0,-6-1 0,-14-3 0,-34 0 0,-47 0 0,17-5 0,-10-1 0,3 0 0,-7 2 0,-1-1 0,7-4 0,-5-1 0,6 1 0,2 1 0,8 0 0,-12-7 0,4 6 0,65 6 0,12 6 0,71 3 0,-12 0 0,11-1 0,7-2 0,10-1 0,3 0 0,-16 2 0,3-1 0,2 1 0,-1 0 0,5-2 0,0 0 0,1 0 0,-3 1 0,-7-1 0,0 1 0,-2-1 0,-3 0 0,12 0 0,-3-1 0,-8-1 0,-6 0 0,-9-1 0,27-3 0,-84 2 0,-6-2 0,-14-3 0,-21 0 0,-26 2 0,2 3 0,-3 0 0,12 2 0,-2 0 0,-11-2 0,0 0 0,-20-4 0,21-3 0,21 4 0,25 2 0,107-7 0,-41 4 0,6-1 0,9-1 0,8 0 0,0-1 0,-3-2 0,0-1 0,2 2 0,8 1 0,2 2 0,-1-1 0,-7-1 0,-2-1 0,-2 3 0,23 2 0,-7 2 0,-26-3 0,-7 2 0,7 3 0,-31-3 0,-18 2 0,-63 6 0,4-2 0,-9 0 0,-24 4 0,-13 1 0,5-1 0,-7-2 0,2 1 0,16 0 0,-2 1 0,14-2 0,-4-3 0,44 6 0,23-7 0,27 3 0,29-7 0,14-4 0,8-1 0,-14 3 0,1-1 0,21-4 0,-2 1 0,16 4 0,-50-1 0,-22 6 0,-47-2 0,-11 7 0,-9 1 0,2 3 0,19-1 0,43 1 0,27-4 0,50 5 0,-7-6 0,4 0 0,-25 3 0,0 0 0,25 0 0,-4-1 0,-32-2 0,-10 0 0,-4 1 0,-6-1 0,-52 1 0,5 2 0,0 0 0,4 0 0,3 0 0,29 1 0,2-3 0,17-4 0,1-7 0,-27-1 0,5 1 0,-30 4 0,9 3 0,23-4 0,18-2 0,19 2 0,3-1 0,2-4 0,-15 5 0,-8 1 0,-26-2 0,-5-1 0,-16 6 0,8 0 0,28-7 0,19 3 0,-5-2 0,4-1 0,3 1 0,1 0 0,7-2 0,1 0 0,-2 1 0,3 1 0,24-3 0,-6 1 0,-3 2 0,15 1 0,-125 5 0,-41-5 0,-5 4 0,-6 1 0,13-3 0,2 1 0,-2 1 0,7 2 0,11 1 0,48-1 0,10-2 0,18-3 0,33-8 0,-10 3 0,2 1 0,24-3 0,-2 0 0,-61 8 0,-37 2 0,-18-6 0,-20 8 0,-8 2 0,17-3 0,-1 2 0,-18 3 0,11 0 0,30-4 0,115-17 0,-29 9 0,7 0 0,28-7 0,9 1 0,-19 8 0,4 1 0,-5 1 0,8-1 0,-3 1 0,-13 1 0,1 0 0,-9 0 0,20 2 0,-49 0 0,-49 7 0,-5-2 0,-14 5 0,23-3 0,13-1 0,8-3 0,19 0 0,43-8 0,-1 0 0,13 2 0,5 0 0,-32 3 0,-4-1 0,12 1 0,-7 1 0,-14 5 0,-127 22 0,-16-7 0,13-1 0,-10 1 0,18-11 0,-3-3 0,5 0 0,-5 4 0,5-1 0,-20-1 0,38-2 0,116-5 0,1-3 0,12-3 0,4 0 0,9-2 0,10 2 0,-5 3 0,10 0 0,4 2 0,0-1 0,-7 1 0,-2-1 0,-6 0 0,0 0 0,9 2 0,-6 1 0,10 2 0,3 0 0,-1 1 0,-8-1 0,-13-1 0,1 0 0,-11 0 0,-2 0 0,42 8 0,-27-3 0,-65-8 0,-65 6 0,-30-1 0,11-2 0,-11 0 0,3-1 0,-6 0 0,-1 1 0,6-1 0,-4 1 0,4-1 0,-9 0 0,10 0 0,-15 2 0,47 4 0,111-10 0,52-2 0,-43 3 0,6 1 0,12 1 0,-21-1 0,10 0 0,7 0 0,2 1 0,1-1 0,-4 1 0,-6 0 0,4 0 0,-5-1 0,-2 1 0,1 0 0,5 2 0,4 2 0,7 0 0,2 2 0,-3 0 0,-8-1 0,-13-1 0,-1-2 0,-11 0 0,-6 1 0,27 7 0,-39-1 0,-96-7 0,-25-3 0,-8 1 0,-21 1 0,-5-3 0,11-3 0,-5-3 0,-1 0 0,2 0 0,5 2 0,1 0 0,1 1 0,1-3 0,-2-1 0,-3-1 0,8 0 0,19 0 0,-8-1 0,80 2 0,48 5 0,43 8 0,9 0 0,-22-4 0,7 0 0,5 0 0,1-1 0,-3 2 0,-3 0 0,-2 0 0,1 0 0,1 0 0,4 0 0,-1-1 0,6 0 0,2-1 0,-2 1 0,-8-1 0,-12 1 0,0 0 0,-11 1 0,-4-2 0,28 0 0,-39-2 0,-123 3 0,-47-4 0,28-6 0,-7-2 0,14 6 0,-11 1 0,2 1 0,14-3 0,5-6 0,10 1 0,-2 4 0,27 2 0,51 4 0,80-9 0,-33 6 0,5-1 0,15-7 0,-1-1 0,-23 7 0,-7 0 0,14-9 0,-76 11 0,-31 8 0,-47-4 0,12 3 0,13-4 0,44 0 0,32-3 0,27-5 0,40-9 0,1-4 0,-11 6 0,-34 2 0,-33 12 0,-22-22 0,-9 1 0,4-3 0,3 8 0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6.93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16383,'31'40'0,"2"-6"0,-8-7 0,2-3 0,0-1 0,-3-3 0,2-5 0,-11-5 0,-2-4 0,-7-2 0,-3-2 0,0-2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22.256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737 287 16383,'-23'20'0,"-4"4"0,15-13 0,-9 11 0,2-3 0,-4 3 0,-4 2 0,-2 0 0,-7 0 0,-6 1 0,0 0 0,0 3 0,1 2 0,7 3 0,-4 0 0,5 5 0,4-4 0,0 3 0,5-9 0,4-1 0,1-1 0,5 14 0,2-10 0,1 9 0,4-18 0,0 1 0,-1-1 0,1 0 0,0 1 0,-3-1 0,2 1 0,-3-1 0,4 0 0,0-3 0,0-4 0,4-5 0,29-26 0,5 3 0,34-26 0,0 7 0,21-7 0,-35 14 0,2-1 0,2-1 0,1-1 0,7-6 0,1 0 0,4-1 0,2 0 0,3-1 0,3 0 0,7-1 0,0 0 0,-8 0 0,-1 2 0,-2 4 0,-2 2 0,-13 5 0,-2 1 0,-4 4 0,-3 3 0,25-3 0,-24 3 0,-21 9 0,-15 4 0,-7 4 0,1 30 0,-12 3 0,-7 42 0,-28 1 0,11-27 0,-4 0 0,-8 0 0,-4-1 0,-13 3 0,-6 0 0,-4 0 0,-4-2 0,17-13 0,-2-1 0,-4 0 0,-12 2 0,-4-1 0,4-3 0,-8 4 0,4-4 0,-4-3 0,13-7 0,26-16 0,33-23 0,20-14 0,11-18 0,17-7 0,9-4 0,-2 8 0,5-1 0,5 0 0,6-4 0,0 2 0,-5 7 0,0 2 0,2 1 0,3 0 0,1 2 0,0 1 0,-2 3 0,-1 1 0,0 3 0,20-6 0,-2 4 0,-11 5 0,-4 4 0,27-9 0,-42 12 0,-29 10 0,-16 8 0,-30 26 0,-6 8 0,-25 22 0,-12 10 0,0-10 0,16-13 0,0-1 0,-12 7 0,-13 9 0,58-29 0,3-7 0,14-3 0,55-41 0,10 4 0,-10-2 0,4-2 0,-5 9 0,-2 1 0,32-15 0,5-7 0,-38 19 0,-4-5 0,-33 20 0,-14 16 0,-13 10 0,-10 23 0,-18 8 0,3-9 0,-3 1 0,-22 22 0,21-26 0,3-2 0,-2 4 0,12-20 0,14-10 0,8-21 0,17-22 0,22-15 0,18-15 0,30 1 0,-12 19 0,12-5 0,-2 4 0,9-2 0,3 1 0,-5 2 0,6-3 0,-8 6 0,-7 7 0,-8 5 0,24-9 0,-38 13 0,-27 8 0,-34 18 0,-16 12 0,-18 16 0,-23 19 0,-4 6 0,8-9 0,-1-1 0,-12 12 0,24-19 0,6-3 0,9-6 0,10-3 0,5-10 0,8-4 0,11-12 0,43-17 0,29-11 0,-7 2 0,11-1 0,11 0 0,9 1 0,-5 0 0,5-3 0,-3 1 0,-14 8 0,2 0 0,-15 2 0,-1-7 0,-49 21 0,-68 24 0,-4 13 0,0-2 0,-5 2 0,2-5 0,-2 0 0,-11 5 0,-2-1 0,-7-2 0,0 0 0,6-1 0,1 2 0,5 0 0,3 0 0,13-6 0,3 0 0,10 2 0,4-1 0,-17 6 0,30-8 0,19-14 0,12-8 0,16-14 0,25-20 0,25-16 0,-21 15 0,8-3 0,8 3 0,8 0 0,-1 3 0,10-3 0,2 2 0,-3 1 0,6-1 0,-5 5 0,6 5 0,-8 4 0,-25 1 0,-5 1 0,29-3 0,-73 10 0,-12 4 0,-10 11 0,-13 10 0,-5 8 0,-32 23 0,10-13 0,-25 17 0,4-4 0,28-22 0,4 4 0,35-25 0,69-41 0,-20 16 0,6-7 0,1-1 0,-8 9 0,-10 3 0,-18 9 0,-46 41 0,-4-10 0,2 6 0,-1 3 0,-23 4 0,-4 13 0,28-22 0,7 1 0,25-27 0,36-34 0,8 2 0,4-2 0,10-2 0,24 2 0,2 4 0,-18 4 0,-1 2 0,11-2 0,-8 2 0,-22 6 0,-25 4 0,-13 14 0,-13 24 0,-3 13 0,-16 17 0,-13 20 0,8-23 0,2 8 0,15-33 0,14-27 0,33-22 0,9-18 0,34-11 0,-23 18 0,0 2 0,19-9 0,8-5 0,-45 24 0,-20 9 0,-48 48 0,5 0 0,-25 24 0,20-15 0,21-27 0,3 0 0,7-11 0,55-29 0,-22 10 0,44-26 0,-28 9 0,-17 10 0,-5-3 0,-18 14 0,0 2 0,8 21 0,-5-2 0,8 22 0,-13-18 0,2 6 0,-3-14 0,5 6 0,-1-10 0,5 2 0,2-7 0,-3-2 0,6 0 0,-4 6 0,0-2 0,1 5 0,-4-6 0,4 5 0,3-4 0,3 6 0,4-3 0,14 3 0,-10-2 0,6 0 0,2-5 0,-13-6 0,14-1 0,-7-3 0,-8 3 0,4 1 0,-7 3 0,-6 0 0,2 0 0,0 0 0,-4 0 0,13 0 0,3 0 0,2 0 0,5 0 0,0 3 0,-7 1 0,7 3 0,-7 0 0,-9-3 0,6-1 0,-11-3 0,12 0 0,-10 0 0,5 0 0,-13-6 0,-9-9 0,-3 1 0,-10-4 0,1 8 0,-18 0 0,0 1 0,-15 2 0,0 3 0,12 4 0,-6 0 0,-1 3 0,2 1 0,-4 0 0,7 0 0,9-4 0,1 0 0,3-4 0,2-2 0,11-5 0,-2 1 0,6-2 0,0 2 0,1-6 0,2-1 0,1-14 0,2 8 0,4-8 0,6 3 0,2 5 0,5-14 0,-5 17 0,5-20 0,-5 27 0,2-13 0,-1 10 0,-2-2 0,0 2 0,-4 4 0,-3 3 0,-15 2 0,-21 1 0,-5 3 0,-18 3 0,12 4 0,-5 1 0,-34 8 0,26-4 0,-35 7 0,55-7 0,-3 2 0,26-7 0,4 1 0,-9 2 0,-3 7 0,-5 0 0,-7 7 0,17-10 0,1 2 0,9-9 0,4-2 0,-7-8 0,2-19 0,-4 3 0,4-58 0,7 44 0,4-50 0,4 56 0,7-18 0,-4 31 0,5-9 0,-7 20 0,3-3 0,1-6 0,-2 4 0,11-14 0,-10 10 0,8-14 0,-6 4 0,1-4 0,2-1 0,-3 12 0,-3 2 0,1 8 0,-7 1 0,7-1 0,-41 31 0,-8 1 0,-31 17 0,15-15 0,-6-2 0,-11-8 0,-2-2 0,3 3 0,-2 0 0,-14-3 0,6-3 0,6-5 0,10 3 0,47-9 0,2-6 0,-11-2 0,-3-3 0,-17 0 0,20 7 0,1 1 0,16 3 0,6-3 0,-6-3 0,5-4 0,-5 3 0,-1 2 0,-12 11 0,-8 3 0,-43 15 0,28-8 0,-4 1 0,-20 7 0,-1 0 0,13-2 0,2 2 0,-10 6 0,4 3 0,-16 23 0,37-25 0,2-1 0,-13 12 0,2 2 0,12-15 0,-5 7 0,-7 5 0,2-4 0,-1 3 0,7-9 0,4-11 0,6-6 0,-9 1 0,0 2 0,10-2 0,-8 9 0,12-6 0,-7 10 0,15-14 0,1 11 0,13 0 0,-6 10 0,8 12 0,-1-13 0,12 4 0,1-17 0,6 4 0,3 2 0,-5-5 0,8 3 0,-9-11 0,6-2 0,-4-3 0,3-3 0,11 4 0,-3-2 0,18 5 0,6-12 0,-7 1 0,28-20 0,-1-12 0,-16 8 0,5-1 0,13-2 0,5 2 0,2 1 0,0 2 0,-2 4 0,-3 3 0,-12 1 0,-6 2 0,15-3 0,-6-1 0,-18 5 0,12 2 0,-8 0 0,-2 6 0,-3-5 0,4 5 0,5-2 0,-3 3 0,10 0 0,-10-7 0,20-1 0,10-5 0,-30 9 0,2 0 0,2 2 0,0 1 0,28 1 0,-8 0 0,-40 0 0,-5 0 0,-19 2 0,-10 9 0,-21 23 0,-11 3 0,5-3 0,3-14 0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7.49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16383,'12'13'0,"3"-2"0,-8-5 0,2 1 0,-3-1 0,0 0 0,0 3 0,1-2 0,-1 2 0,-3-3 0,3 0 0,-6-3 0,3 0 0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7.88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16383,'18'13'0,"-1"1"0,0-3 0,-6-2 0,5-2 0,-9-1 0,2 0 0,-3 0 0,0 0 0,0-3 0,-3 3 0,3-3 0,-3 3 0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8.2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16383,'14'17'0,"2"-1"0,-9-6 0,2-1 0,-3-3 0,0 0 0,0 0 0,0 0 0,0 0 0,0-3 0,-42-14 0,29 7 0,-33-11 0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8.58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16383,'15'19'0,"-1"-5"0,-8-5 0,0-3 0,0 0 0,0 0 0,0 0 0,0 0 0,0 0 0,0 0 0,-2-2 0,-2-2 0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9.33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 1 16383,'14'20'0,"-1"-1"0,-4-5 0,-1-1 0,1-3 0,-3-1 0,0-3 0,-2 0 0,1-3 0,-19 0 0,-1-3 0,-16 4 0,14-4 0,3 4 0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9.71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16383,'20'13'0,"-7"-2"0,0-4 0,-7-1 0,0 0 0,0 0 0,0 0 0,-3-5 0,-9-11 0,4-1 0,-6-2 0,8 7 0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0.2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16383,'25'8'0,"11"3"0,18-1 0,25 3 0,-29-5 0,1 0 0,0-2 0,0-1 0,37 10 0,-24-6 0,-27-4 0,-13-1 0,-12-7 0,-8-1 0,-2-8 0,-2 6 0,0-3 0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1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16383,'20'10'0,"-1"3"0,-1-6 0,-4 3 0,-5-4 0,-3-2 0,0 1 0,0-4 0,0-1 0,0-1 0,0-5 0,-2 6 0,-2-3 0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56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16383,'40'39'0,"2"-4"0,-8-7 0,-3-8 0,-5-4 0,-11-6 0,-2-7 0,-7 0 0,-3-6 0,0 0 0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96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16383,'9'13'0,"-3"-2"0,0-7 0,-6 1 0,6-2 0,-3 1 0,3-2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28.39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1036 747 16383,'-24'-17'0,"-14"5"0,-12 25 0,-22-3 0,-13 4 0,33-8 0,-2-1 0,-1-2 0,1 0 0,-1-1 0,0 1 0,-44 1 0,27 1 0,13 7 0,14 5 0,7 3 0,2 8 0,7 1 0,5-1 0,9-2 0,4-4 0,4-1 0,3-3 0,1 2 0,3-5 0,0-2 0,0 0 0,0-3 0,0 0 0,3 2 0,3-6 0,0 3 0,9-3 0,-8-3 0,8 0 0,-1-13 0,5-7 0,18-13 0,6-15 0,20-5 0,2-9 0,6-3 0,-6 3 0,-2 5 0,-17 8 0,-3 8 0,-15 9 0,-1 6 0,-9 5 0,-4 7 0,-5 5 0,-29 46 0,0 5 0,-19 30 0,2-5 0,4-15 0,1-1 0,7-15 0,10-16 0,5-10 0,50-33 0,31-4 0,9-7 0,11-7 0,-18 8 0,3-3 0,4 0 0,-7 5 0,3-1 0,2-1 0,-2 1 0,-3 1 0,-2-1 0,1 1 0,-2 1 0,17-5 0,0 2 0,-6 3 0,7-3 0,-10 4 0,-27 7 0,-7 1 0,3-6 0,-41 7 0,-20 13 0,-33 2 0,-10 12 0,-20 0 0,-7 9 0,-1-3 0,-1 8 0,9 0 0,20 3 0,16-6 0,14 2 0,11-5 0,-1 4 0,9-4 0,-2-1 0,4-4 0,28-41 0,-1-5 0,27-40 0,-9 1 0,0-1 0,-19 20 0,-2 0 0,7-15 0,-5-9 0,-15 51 0,-2 12 0,-3 4 0,-20 13 0,13-2 0,-16 5 0,17-3 0,-4 0 0,-6 3 0,-7 6 0,-2-2 0,-1 4 0,4 1 0,-4 5 0,2 3 0,-4 0 0,5 0 0,5-4 0,3-2 0,6-7 0,2 0 0,1-4 0,-3 2 0,-1 2 0,-3 0 0,-4 0 0,-10 0 0,3-2 0,-3 5 0,10-6 0,3 3 0,1-1 0,0 2 0,2 2 0,2 4 0,2-3 0,0 6 0,0-2 0,-1 8 0,1 0 0,-1 5 0,-3 4 0,2-4 0,-3 9 0,4 14 0,4-4 0,0 6 0,4-16 0,6-14 0,-1-4 0,5-8 0,-4-5 0,3-9 0,10-9 0,20-14 0,10-8 0,5-5 0,-9 7 0,3-1 0,23-13 0,7-5 0,-18 11 0,1-2 0,0 3 0,15-6 0,1 1 0,-13 5 0,3-3 0,1 4 0,5 4 0,2 4 0,-7 3 0,-10 3 0,-1 1 0,27-6 0,-13 5 0,-41 14 0,-13 3 0,-8 7 0,-2 4 0,2 3 0,0 5 0,-2-7 0,-1 4 0,-12 5 0,-17 10 0,-16 9 0,-11-6 0,-8 0 0,6-3 0,-6-1 0,-17 4 0,-9 2 0,3-2 0,-5 1 0,1-1 0,10-5 0,-4 0 0,3 1 0,-19 7 0,6-1 0,25-8 0,4 0 0,-4 4 0,10 1 0,17 7 0,22-12 0,11-4 0,10-6 0,-2-6 0,2 3 0,2 1 0,-4-4 0,8 4 0,-5-6 0,31 1 0,-4-7 0,60-2 0,-33-3 0,15 1 0,-36 4 0,-13 3 0,-9 0 0,-5 1 0,-40 13 0,7 2 0,-33 9 0,16 0 0,-55 3 0,16-12 0,18-8 0,-11-4 0,-17-8 0,-11-5 0,7 1 0,7 3 0,0 0 0,-9-4 0,-7-1 0,13 3 0,28 5 0,11 2 0,-5-2 0,22 2 0,30-3 0,52 4 0,-2-3 0,48 2 0,-13-8 0,-19 9 0,1 0 0,-17-3 0,1 0 0,14 7 0,3-1 0,2-4 0,-4 0 0,20 1 0,5-9 0,2-2 0,-42 3 0,-2 0 0,28-8 0,7 0 0,-15 5 0,3 1 0,-3 0 0,7-2 0,0-2 0,-5 3 0,5-1 0,-3 1 0,21-2 0,-8 0 0,-26-1 0,-3-1 0,7 3 0,-10-2 0,-20-5 0,-24 4 0,-10 3 0,-32 1 0,-26 4 0,9 4 0,-8 0 0,-17 2 0,-13 2 0,10 3 0,-10 2 0,-5 2 0,2-2 0,1 0 0,-2 0 0,1 0 0,0 0 0,0 2 0,-2 0 0,3 1 0,4 0 0,-13 3 0,4 0 0,19 0 0,-1 5 0,9 6 0,50-13 0,10-4 0,4-1 0,9 2 0,-2-4 0,4 5 0,1-3 0,-2-3 0,5 3 0,11 4 0,1-4 0,12 4 0,27-4 0,-3-5 0,35 4 0,-24-3 0,5 1 0,1 2 0,0 0 0,4-2 0,-3 0 0,-15 1 0,-6-1 0,20-2 0,-32 1 0,23-2 0,-34-3 0,19 0 0,13 4 0,-3 1 0,-12 1 0,2 1 0,25 2 0,-7 0 0,-23-6 0,-31-3 0,-3 0 0,-5 0 0,2 0 0,0 3 0,31 5 0,-15 0 0,54 7 0,-33-5 0,18-2 0,-17-4 0,-20-4 0,5 0 0,-19-3 0,-1-3 0,-7-1 0,2-2 0,-1 1 0,2 1 0,12-6 0,-2 5 0,25-5 0,-16 8 0,16-2 0,-9 7 0,-9 0 0,1 0 0,-2 0 0,3 0 0,14-3 0,-9-1 0,7 0 0,-19 0 0,-2 2 0,-5 1 0,-8-2 0,10 3 0,1 3 0,10 1 0,-3 3 0,16 7 0,-20-9 0,11 7 0,-22-11 0,1 1 0,-1-2 0,2 0 0,-2 0 0,5 3 0,1 1 0,2 0 0,14-1 0,-2-3 0,3 0 0,-6 0 0,-14 2 0,-1-1 0,-3 2 0,3-3 0,1 0 0,-4 0 0,23 0 0,-14-3 0,18-1 0,-19 0 0,2-2 0,1 2 0,-6 0 0,4-1 0,-12 4 0,0-10 0,-14 1 0,-4-9 0,-22-12 0,1 0 0,-7-4 0,-7 2 0,4 6 0,-18-3 0,17 6 0,-16-6 0,31 13 0,-9-7 0,23 13 0,-3-13 0,4-2 0,2-8 0,-2-16 0,7 7 0,-1 0 0,1 2 0,0 22 0,-5-10 0,4 18 0,-17-10 0,-1 9 0,-8-2 0,-35-1 0,-13 5 0,-13 2 0,35 5 0,2 1 0,-17 6 0,1-3 0,41 2 0,-2-6 0,18-1 0,-30-7 0,-7-1 0,4 0 0,-2 1 0,30 7 0,6 1 0,7 3 0,0 0 0,-7 6 0,-4 1 0,2 3 0,0 0 0,14-10 0,30-20 0,-9 6 0,16-3 0,-35 49 0,-13 30 0,-2 4 0,-2 0 0,14-36 0,4-7 0,5-13 0,7-5 0,10-8 0,46-10 0,-3 3 0,4-1 0,-10 1 0,2 0 0,27-1 0,-6 3 0,-24 2 0,6 3 0,-54 5 0,-3 27 0,-19 7 0,2 9 0,-34 13 0,11-20 0,-2 1 0,25-21 0,15-16 0,-22-16 0,18 9 0,-25-4 0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2.7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16383,'28'0'0,"-5"0"0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5.1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16383,'0'0'0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5.93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16383,'23'23'0,"-1"-4"0,0-1 0,-1-4 0,-3-3 0,-1 2 0,-4-6 0,-3 2 0,-1-2 0,-5-4 0,-2 0 0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6.45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16383,'17'17'0,"-4"-3"0,-4-7 0,-3-1 0,0-3 0,-3 3 0,3-6 0,-3 3 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6.90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16383,'12'9'0,"0"0"0,-6 0 0,0 1 0,1 3 0,-1-3 0,1 3 0,-1-3 0,-2-3 0,-1-1 0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32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16383,'13'10'0,"-1"-1"0,-6-3 0,0 0 0,0 0 0,0 0 0,0-3 0,-2 3 0,-16 5 0,8-6 0,-10 6 0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62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16383,'22'7'0,"-5"0"0,0 0 0,-4-1 0,1 1 0,3 3 0,0 1 0,5 0 0,-5-1 0,4-3 0,-7 0 0,0-4 0,-5 0 0,-6 0 0,3-2 0,-3 1 0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94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16383,'15'6'0,"1"1"0,-2 0 0,4 3 0,3 1 0,1 7 0,0-6 0,-4 2 0,-4-8 0,-14 4 0,-12 1 0,-16 0 0,-13 0 0,17-6 0,1-1 0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8.29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7 16383,'14'4'0,"-2"1"0,-6-4 0,0 5 0,0-6 0,0 3 0,0 0 0,0-3 0,0 3 0,0-9 0,0-1 0,0-2 0,-2 2 0,-1 4 0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8.87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70 16383,'31'-3'0,"-5"2"0,0-6 0,-5 7 0,-3-6 0,-5 5 0,-3-5 0,-4 5 0,3-7 0,29-7 0,-23 6 0,19-4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33.545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1590 630 16383,'-44'-16'0,"9"2"0,21 10 0,5-2 0,-7 6 0,4-3 0,-11 3 0,5 0 0,-7 3 0,-6-2 0,-6 3 0,-8-1 0,-2-2 0,-5 3 0,5-4 0,6 3 0,1 2 0,8 3 0,-4 7 0,4 5 0,4 5 0,-4 7 0,-7 10 0,4-6 0,-9 8 0,16-17 0,0-3 0,6-5 0,4-4 0,4-6 0,5-2 0,2-4 0,4-40 0,0 4 0,3-35 0,4 16 0,1 5 0,-1 6 0,0 10 0,-4 5 0,-3 11 0,0 3 0,-9 8 0,-3 1 0,-14 7 0,-8 5 0,-10 8 0,-5 1 0,5 6 0,-4-6 0,9 6 0,-3-3 0,8 3 0,5-7 0,10 0 0,1-2 0,2 7 0,-9 6 0,3 5 0,-3-1 0,3 1 0,4 3 0,9-3 0,4 2 0,8-9 0,4 0 0,-1-8 0,4-5 0,5-4 0,-4-5 0,3-2 0,1-4 0,-5 1 0,8-5 0,-2 2 0,5-3 0,4 0 0,3-4 0,2 3 0,31-15 0,-11 12 0,13-8 0,-20 11 0,-9 0 0,-1 1 0,1 2 0,4-2 0,1 6 0,10-2 0,0 3 0,6 0 0,0 4 0,0-4 0,23 12 0,-18-6 0,18 2 0,-28-4 0,-6-4 0,-6 0 0,-8 0 0,2 3 0,2 2 0,6 3 0,3-4 0,-4 0 0,-1-4 0,-4-4 0,5-3 0,-8-1 0,3-3 0,-10 4 0,0 0 0,-3 0 0,-1 0 0,-4 0 0,1 1 0,2-1 0,2 0 0,0 0 0,-1 0 0,-4 0 0,0 0 0,1 1 0,8-4 0,-6 2 0,10-2 0,-4 3 0,5 0 0,3-1 0,5 0 0,1 0 0,10 3 0,-9 2 0,3 3 0,-9 0 0,-1 3 0,1 1 0,13 7 0,-10-2 0,15 2 0,-13-3 0,4 0 0,6 0 0,1 1 0,5-1 0,-5 0 0,-2 1 0,-9-1 0,-5-1 0,-5 0 0,-12 0 0,-1-3 0,-7-1 0,6-1 0,-2 2 0,2 2 0,0 0 0,-5 0 0,5 1 0,-5-1 0,2 0 0,0 3 0,-2-3 0,1 3 0,8-6 0,-1-4 0,9-6 0,2-5 0,28-18 0,-12 6 0,18-12 0,-25 16 0,-8 1 0,-8 8 0,-6 4 0,-7 1 0,3 5 0,3-1 0,-2 2 0,4 5 0,-8-1 0,3 5 0,0-1 0,-2-1 0,2 5 0,-3-2 0,0 0 0,1 3 0,-1-3 0,0 0 0,1 6 0,3-2 0,-2 8 0,2-8 0,-4-1 0,-2-7 0,4 3 0,-2 0 0,1 1 0,4-2 0,-7-2 0,4 3 0,4-2 0,-4-1 0,4 0 0,-4-6 0,2 3 0,2-3 0,-3-5 0,-3-5 0,-3-3 0,-3 0 0,-3 1 0,5-4 0,-1-3 0,6-4 0,6-11 0,-4 10 0,3-6 0,-5 10 0,-3 10 0,-2-3 0,-5 1 0,-1 2 0,-2-6 0,-8-11 0,6 7 0,-8-8 0,5 8 0,-3 6 0,-14-18 0,7 11 0,-22-19 0,9 13 0,3 5 0,8 5 0,11 8 0,5 5 0,-4-1 0,-3 5 0,-8 0 0,-9 3 0,-38 6 0,14 0 0,-25 4 0,0 0 0,25-4 0,-32 7 0,47-11 0,-5 2 0,20-4 0,1 1 0,9 0 0,-7 2 0,-5-2 0,6 0 0,-8-4 0,7-4 0,6 0 0,-7-2 0,10 3 0,6-4 0,-1-2 0,0-18 0,4-7 0,-7-24 0,10-35 0,-3 26 0,4-20 0,0 36 0,0 25 0,0-1 0,-6 27 0,-32 9 0,-12 1 0,-11 8 0,-4 3 0,-19 2 0,27-3 0,3 2 0,-4 4 0,11 0 0,10-6 0,11-5 0,12-8 0,7-6 0,-5-14 0,6-16 0,-7-3 0,1-35 0,3 24 0,-3-16 0,-3-4 0,6 30 0,-5-14 0,1 40 0,-21 18 0,-47 29 0,17-4 0,-20 17 0,51-24 0,7 0 0,13-13 0,2-6 0,4-17 0,-9-13 0,-18-19 0,6 8 0,0 0 0,20 23 0,5 15 0,-16 23 0,0 0 0,-16 13 0,0-1 0,16-15 0,-5 4 0,17-21 0,1-1 0,-3 0 0,3-5 0,-6 1 0,-2-8 0,-14-18 0,10 6 0,-3-9 0,21 17 0,19 44 0,-16 24 0,6 14 0,-23 6 0,-6-25 0,7-24 0,0-1 0,9-25 0,36-29 0,8-6 0,5-3 0,-1-2 0,3-2 0,13-10 0,4 0 0,11 3 0,-3 6 0,15-7 0,-22 16 0,-2 7 0,-7 13 0,-12 6 0,0 3 0,1 17 0,17-3 0,-1 9 0,37-7 0,-21-3 0,-27-8 0,3 1 0,10 5 0,0 0 0,19 4 0,13 7 0,-66-9 0,-15-7 0,-34 11 0,-32 3 0,-29 5 0,-12 3 0,4-3 0,10-2 0,0-2 0,-4 2 0,-9 2 0,14-3 0,-10 2 0,-7 2 0,-2 1 0,-1 0 0,4-2 0,7-1 0,9-4 0,-10 3 0,9-4 0,4-1 0,-3 2 0,-9 1 0,0 1 0,0 0 0,0 0 0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9.49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16383,'13'10'0,"-2"-2"0,-5-2 0,0 0 0,0 1 0,0-1 0,-2-3 0,-2 0 0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9.78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16383,'17'10'0,"0"3"0,-7-6 0,0 3 0,-4-4 0,-3 0 0,2-3 0,-1 2 0,2-4 0,-3 8 0,2-5 0,-4 2 0,2-3 0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0.6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16383,'22'26'0,"-4"-2"0,-5-6 0,2 3 0,-1-3 0,8 1 0,-4-1 0,-1-8 0,0 0 0,-7-3 0,0-4 0,-7 0 0,0-3 0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06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16383,'0'0'0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36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16383,'25'19'0,"5"4"0,-8-8 0,9 4 0,-5-7 0,5-1 0,-1-4 0,-3-3 0,-2 3 0,-3-6 0,-1 2 0,1-3 0,-11 0 0,-1 0 0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84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21 16383,'20'7'0,"-5"1"0,-6-7 0,-3 2 0,0-3 0,0 0 0,0 0 0,0 0 0,0 0 0,0-3 0,0-4 0,0 0 0,1-5 0,-4 8 0,0-2 0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24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20 16383,'3'-11'0,"0"3"0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47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33 16383,'16'6'0,"-2"-2"0,-7-2 0,-1-2 0,0 0 0,0-2 0,3-5 0,-2 0 0,2-2 0,0 2 0,1 1 0,-2 2 0,-3 1 0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70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16383,'31'3'0,"-2"0"0,-13-1 0,-3 2 0,-7-1 0,0 2 0,0 6 0,1 7 0,-3 9 0,-4 8 0,-4-4 0,-1-9 0,2-8 0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3.62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1 124 16383,'16'0'0,"-2"0"0,-8 3 0,0-2 0,0 4 0,3-4 0,1 1 0,0-2 0,3-3 0,-7 0 0,4-3 0,-1-7 0,-1-2 0,2-7 0,-3-3 0,0 2 0,-2 7 0,-2 7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41.51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1518 60 16383,'7'27'0,"-1"-1"0,-9-16 0,-1 7 0,-3-3 0,0 7 0,1-7 0,-1 3 0,0-7 0,3-1 0,17 3 0,0 0 0,15 2 0,-7-1 0,1-5 0,0 9 0,-1-8 0,-2 5 0,1-7 0,-2 0 0,3 0 0,-3 0 0,3-3 0,-4 2 0,5-5 0,3 2 0,11-3 0,6 0 0,10 4 0,0-3 0,5 7 0,2-7 0,5 7 0,6-7 0,8 3 0,14-9 0,-25 0 0,0 0 0,-15-1 0,-2 0 0,9-1 0,-5 0 0,10-2 0,-13 1 0,1-5 0,6 3 0,6-7 0,14 6 0,7-3 0,1 4 0,-3 4 0,-17 2 0,-12 4 0,-19 0 0,-17 0 0,-8 3 0,-22 14 0,-15 2 0,-34 14 0,-27-3 0,24-10 0,-6 0 0,-13 3 0,-6-1 0,17-5 0,-3-1 0,-1 0 0,2 0 0,-1 0 0,-1-1 0,-4 0 0,-1-1 0,1 0 0,9 1 0,0 1 0,2-1 0,-28 3 0,4 0 0,9 3 0,7-1 0,20-10 0,6-2 0,-19 8 0,42-10 0,21-5 0,62 2 0,3-8 0,3 2 0,8 0 0,6-3 0,4 0 0,15-4 0,7 0 0,-20 7 0,5 0 0,1 0 0,2-3 0,1-1 0,0 1 0,4 3 0,0 1 0,-2-2 0,-10-3 0,-2-2 0,-4 0 0,18 0 0,-9-2 0,-28-3 0,-8-1 0,-5 1 0,-30 1 0,-17 9 0,-10-15 0,8-3 0,-3-22 0,25-49 0,3 29 0,12-29 0,2 49 0,-10 12 0,-1 9 0,-8 6 0,-6 9 0,-5 0 0,-8 37 0,-13 0 0,-18 28 0,-25 1 0,5-25 0,-13 0 0,0-2 0,4-4 0,-1-2 0,-2 2 0,-18 6 0,-4 2 0,6-4 0,-11-3 0,11-4 0,29-7 0,9-2 0,-3 3 0,32-10 0,19-5 0,25-7 0,18-6 0,26-14 0,13-7 0,-36 10 0,1 0 0,2 2 0,3 0 0,9-1 0,4 1 0,7 1 0,1 0 0,-3 0 0,0 1 0,-2 1 0,-2 1 0,-17 4 0,-3 1 0,35-8 0,-40 12 0,-13-1 0,-25 7 0,0 0 0,7 4 0,1 0 0,16 3 0,7 9 0,16 2 0,5 9 0,1 0 0,-2-1 0,-10 0 0,-10-9 0,-14-3 0,-10-5 0,-12-2 0,-8 8 0,-8 0 0,-11 10 0,-20 11 0,-24-1 0,3-6 0,-22-9 0,51-16 0,-3 3 0,37-7 0,38-8 0,13 1 0,0-3 0,6-2 0,5 0 0,2 1 0,11 0 0,1 2 0,4 0 0,-1 0 0,-3 3 0,-3 2 0,-9 1 0,-3 0 0,31-7 0,-32 1 0,-28 2 0,-15 0 0,-7-2 0,1-9 0,4-5 0,0-3 0,0 0 0,2 9 0,-9 3 0,-1 5 0,-15 0 0,3 2 0,-9-3 0,11 4 0,-3 0 0,2 0 0,-5 2 0,-8 2 0,-15 2 0,-40 8 0,15-3 0,-25 8 0,24-1 0,25-6 0,0 3 0,28-8 0,3 2 0,33-23 0,2-1 0,42-19 0,12-4 0,5 0 0,-36 21 0,-1 0 0,36-19 0,-4 2 0,-15 7 0,-36 15 0,-1 0 0,-27 12 0,8 2 0,0-2 0,9-2 0,5 1 0,-4 0 0,3 0 0,-11 3 0,1 4 0,-8 3 0,2 6 0,0 1 0,-2 0 0,4 1 0,-4-4 0,2 2 0,0-3 0,-2 0 0,7 6 0,-6-5 0,6 5 0,-4-6 0,4 4 0,-4-3 0,6 2 0,-5-2 0,6 0 0,9 0 0,-6-1 0,11-2 0,2 2 0,-12-5 0,4 2 0,-12-3 0,-6 0 0,4-3 0,-1 3 0,2-3 0,0 3 0,0 3 0,-3-3 0,6 9 0,-4-5 0,5 5 0,-3-2 0,0 0 0,3 2 0,1 1 0,-4-1 0,2 1 0,1-1 0,-5-2 0,5 2 0,-5 0 0,-3-2 0,4 2 0,-6-3 0,6 6 0,-4-1 0,4 1 0,-3 10 0,6-5 0,3 11 0,7-3 0,-6-6 0,-3-4 0,-4-3 0,-6-5 0,3 2 0,0-1 0,-2-3 0,4 5 0,-4-6 0,1 8 0,-2-6 0,4 10 0,-3-8 0,3 8 0,-4-6 0,4 6 0,-3-6 0,4 5 0,-4-8 0,2 1 0,-1 1 0,-1-2 0,2 1 0,-1 1 0,-1 1 0,2-1 0,-6 8 0,0-9 0,-3 13 0,0-10 0,0 1 0,-6 3 0,-1-4 0,-6 5 0,-11 4 0,-1-1 0,-5-1 0,-11-2 0,16-8 0,-10 3 0,0-1 0,10-2 0,-16 6 0,18-10 0,-4 6 0,-4-6 0,3 0 0,-18 2 0,17-5 0,-16-1 0,25-4 0,-10 0 0,-1 1 0,2 3 0,-12 0 0,-17 0 0,-17 4 0,-3-3 0,7 4 0,26-5 0,17 0 0,-6 0 0,16 0 0,-5 0 0,-8-4 0,-16 4 0,-21 3 0,14-1 0,1 9 0,-1 0 0,17-2 0,-30 5 0,33-6 0,-24 2 0,24-1 0,-9 4 0,24-8 0,3 4 0,13-11 0,7-24 0,4 7 0,10-21 0,20 7 0,2 5 0,36-15 0,-15 13 0,0 5 0,-7 4 0,-16 9 0,0 1 0,-2-3 0,-13 6 0,22-5 0,18 0 0,-2 0 0,5 1 0,-25 5 0,-24 0 0,1 3 0,-15 1 0,6 0 0,7-3 0,2-2 0,5-4 0,-6 4 0,-4 2 0,-5 1 0,1-2 0,-5-2 0,-4-3 0,-7 2 0,-5 1 0,-32-6 0,-12 1 0,-18-5 0,-20-4 0,2 2 0,23 4 0,2 2 0,-10-1 0,2 1 0,-13-3 0,-5 0 0,-3 1 0,6 0 0,8 3 0,-21-2 0,8 3 0,-4-1 0,21 3 0,-7-1 0,0 1 0,5 0 0,11 3 0,-20-1 0,15 2 0,-24-7 0,60 4 0,27 3 0,-13 3 0,-1 1 0,0 3 0,0 3 0,-3 1 0,2 3 0,-14 3 0,6 1 0,-17 7 0,2-1 0,-30 6 0,-2-1 0,-13 0 0,25-6 0,2-1 0,28-4 0,-3 1 0,-12 1 0,23-8 0,-42 2 0,4-7 0,2 3 0,-20-2 0,33 6 0,-9-3 0,13 3 0,21-3 0,1-1 0,4-3 0,2 0 0,-15-3 0,4 2 0,0 1 0,6 6 0,15-2 0,0 4 0,8-5 0,31 6 0,27-5 0,36 1 0,-36-1 0,2 0 0,1 2 0,2 2 0,1 5 0,2 1 0,5 1 0,0-1 0,3 2 0,2 1 0,9 0 0,-1-1 0,-15-2 0,0-1 0,22 2 0,-1-1 0,-26-2 0,-1 0 0,8-1 0,-2 1 0,24 9 0,-24-2 0,-9-4 0,-8-3 0,20 3 0,-4-3 0,18 8 0,-6 1 0,-8-1 0,-17-5 0,2-4 0,4 0 0,25 6 0,12 1 0,-5 2 0,-8-4 0,-30-7 0,-12-3 0,-20-6 0,-4 0 0,-2-3 0,9-1 0,11-6 0,15-5 0,-2-4 0,-15-5 0,-25 0 0,-24-7 0,-5-12 0,-16-1 0,8 3 0,-9 9 0,1 7 0,-5-4 0,-14-10 0,12 12 0,-9 1 0,-33-6 0,-7 2 0,9 4 0,-2 3 0,15 8 0,-4 1 0,6 3 0,-2 1 0,3 3 0,-23 0 0,3 2 0,36 4 0,1 0 0,-13-1 0,4 3 0,2 10 0,-22 2 0,27-4 0,-5 0 0,-20-1 0,-6-2 0,18-3 0,-2-1 0,-1-2 0,-1-1 0,-2-1 0,2-1 0,3-1 0,0-1 0,4 2 0,-15 1 0,6 1 0,18 0 0,5 2 0,-24 11 0,9-1 0,-10-2 0,21 0 0,-1 1 0,-35 4 0,40-6 0,2 0 0,-8 0 0,6-5 0,-1-3 0,-1 0 0,8 0 0,13 0 0,13 0 0,-3-3 0,-11-1 0,-11 0 0,-1-6 0,10 6 0,11-6 0,6 1 0,2 0 0,0-1 0,1-2 0,5 8 0,-1-7 0,4 7 0,-7-10 0,-3 3 0,-6-8 0,-4 5 0,-3-2 0,3 2 0,-4 4 0,2-6 0,5 8 0,-8-7 0,10 8 0,5-3 0,5 7 0,9 0 0,-9-2 0,-4-3 0,-24-8 0,6 4 0,-4-4 0,18 12 0,11-2 0,3 4 0,-26-10 0,-30-17 0,7 8 0,-1 0 0,-13-10 0,1 5 0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3.91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0 136 16383,'21'4'0,"-2"-1"0,-13-3 0,0-3 0,3-1 0,-2-5 0,2 2 0,-2-6 0,-1-1 0,1 0 0,-3-6 0,2 5 0,-2-2 0,2 4 0,-2 6 0,-1 1 0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13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48 16383,'8'-18'0,"1"1"0,-8 10 0,2 1 0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37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13 16383,'17'3'0,"-3"-3"0,-8-1 0,0-4 0,0 4 0,0-4 0,0 4 0,-3-2 0,0 3 0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60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16383,'16'7'0,"1"1"0,-5-4 0,-1 2 0,9 3 0,17 5 0,-18-6 0,13 3 0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06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5 16383,'12'10'0,"0"1"0,-6-10 0,0 1 0,0 1 0,3-2 0,1 1 0,3-2 0,-3 0 0,3-3 0,-3 3 0,7-3 0,0-1 0,5 0 0,-4-3 0,2 0 0,-2 4 0,-6-1 0,-3 4 0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38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16383,'16'13'0,"-4"-2"0,-3-5 0,-3 0 0,-2 0 0,1-2 0,-2-1 0,3-3 0,0 0 0,0-3 0,0 2 0,4-5 0,-4 3 0,4-3 0,-1-1 0,-5 4 0,2 0 0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71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16383,'25'27'0,"-8"-9"0,-2-12 0,-12-9 0,2 2 0,1-4 0,1 1 0,2 4 0,-3 0 0,0 6 0,0-2 0,0 1 0,-6-2 0,0 4 0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15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21 16383,'28'7'0,"3"-4"0,-5 1 0,14-4 0,2-4 0,10-1 0,-5-4 0,-1 1 0,-24 3 0,-3 2 0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36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23 16383,'16'-3'0,"5"0"0,-10 3 0,14 0 0,2-4 0,5 3 0,12-2 0,-6-1 0,-11 3 0,-9-2 0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5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16383,'14'16'0,"-6"-5"0,-6-11 0,-2-3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54.602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3734 1537 16383,'-31'44'0,"0"4"0,6-1 0,-6 6 0,-6 7 0,-11-3 0,-18 8 0,-7-3 0,25-29 0,-1-1 0,2-2 0,0 0 0,-5 1 0,1-3 0,-26 14 0,15-9 0,30-17 0,14-6 0,35-33 0,-2-4 0,22-20 0,-2 0 0,-5 13 0,9-1 0,-11 7 0,3 4 0,-7 5 0,2 0 0,-5 8 0,1 0 0,-4 7 0,-5 1 0,-4 3 0,-5 3 0,-15 18 0,-18 13 0,-17 19 0,-24 8 0,-9 0 0,36-28 0,0-2 0,-40 22 0,3-8 0,23-17 0,9-10 0,21-7 0,19-7 0,5-1 0,20-3 0,18-13 0,35-15 0,-21 2 0,3-4 0,15-3 0,4-2 0,10-13 0,2 0 0,6 6 0,0 2 0,-14 2 0,-3 1 0,-10 7 0,-7 3 0,-3-3 0,-29 8 0,-31 16 0,-27 17 0,-27 13 0,17-6 0,-3 1 0,-7 4 0,-2 3 0,-5 2 0,-2 1 0,-6 2 0,-3-1 0,-6 3 0,-5-4 0,-10-7 0,-3-5 0,1 0 0,0-3 0,8-9 0,4-3 0,20 3 0,6 0 0,-22 0 0,38-1 0,24 0 0,12-1 0,24 1 0,7 3 0,18-7 0,15-10 0,8-15 0,13-15 0,1-5 0,-12 5 0,-16 4 0,-24 19 0,-27 17 0,-25 16 0,-17 14 0,-28 19 0,-5-7 0,-9 8 0,-1-11 0,17-1 0,2-1 0,15-7 0,17-8 0,16-12 0,18-7 0,22-17 0,9-10 0,38-23 0,-22 14 0,4 0 0,12-4 0,5 2 0,6 1 0,4 0 0,13-6 0,-4 3 0,-32 16 0,-4 0 0,1-2 0,-11 0 0,-27 8 0,-18 6 0,-12 5 0,-17 9 0,-22 14 0,-18 11 0,-14 10 0,40-17 0,-1 0 0,-2-2 0,-1 1 0,-9 8 0,-2 1 0,-4-1 0,1 0 0,-3 3 0,2 0 0,8-5 0,2 0 0,-32 13 0,32-14 0,13-10 0,24-7 0,13-6 0,24-8 0,16-14 0,26-16 0,16-16 0,-33 21 0,1-1 0,6-1 0,2 2 0,-3 4 0,2 1 0,12-3 0,-2 4 0,11 0 0,-7-2 0,-59 22 0,-18 0 0,-12 6 0,-54 23 0,9-3 0,15 1 0,-9 4 0,-16 2 0,-11 1 0,4-3 0,-5 2 0,-3-1 0,21-6 0,-8 3 0,-1-2 0,5-5 0,-3-5 0,2-5 0,7 0 0,-1 4 0,5-2 0,-7-5 0,11-1 0,28-1 0,27-4 0,7 0 0,32-12 0,23-26 0,-4 13 0,12-4 0,12-8 0,11-5 0,0 4 0,-8 10 0,1 3 0,2 0 0,-9 1 0,3-1 0,-1 2 0,-2 3 0,6 4 0,-2 4 0,-9 2 0,-9 1 0,-6 1 0,36-4 0,-81 5 0,-14 4 0,-21 4 0,-30 14 0,-9 6 0,15-6 0,-2 2 0,-6 4 0,-6 3 0,4-2 0,-3 2 0,4-1 0,0 0 0,2-1 0,-29 13 0,28-12 0,28-7 0,17-6 0,12-6 0,42-30 0,16-10 0,-4-2 0,6-3 0,7 1 0,4 1 0,8-3 0,5 2 0,13 0 0,-4 5 0,-32 14 0,-4 3 0,1 0 0,-14 6 0,-34 12 0,-35 17 0,-18 13 0,-30 15 0,13-9 0,-12 6 0,3-4 0,-5-1 0,-3-1 0,-3 2 0,-9 4 0,3-5 0,13-11 0,1-3 0,7-2 0,0-1 0,3-1 0,-8 3 0,15-3 0,39-8 0,20-7 0,20-4 0,26-18 0,7-3 0,17 4 0,-8-5 0,3 2 0,-11 15 0,-5 4 0,12 1 0,15 4 0,-57 8 0,-13-7 0,-22 15 0,-3-3 0,-19 23 0,-5 6 0,-28 14 0,8-26 0,-8-3 0,3-5 0,-3-4 0,-19-1 0,-6-6 0,24-10 0,-3-4 0,5-1 0,-10-2 0,1-3 0,7 0 0,-2-1 0,11 0 0,-7-2 0,5-4 0,70 15 0,0 0 0,7 1 0,15-13 0,51-19 0,0 1 0,-24 9 0,4 0 0,13 0 0,-1 4 0,16-5 0,-30 8 0,-3 1 0,-4 6 0,-21 7 0,2 1 0,-17 2 0,-8 1 0,-6-4 0,-12 6 0,0 2 0,-13 11 0,-52 35 0,8-18 0,4-6 0,-10-4 0,-19-14 0,-2-7 0,17-1 0,0-3 0,11-3 0,-3-3 0,6-3 0,-4-5 0,9-3 0,-10-4 0,19 1 0,52 13 0,12-4 0,6-5 0,29-9 0,9 0 0,35-8 0,-15 7 0,6 3 0,8 12 0,-3 3 0,-27-1 0,1 0 0,24 2 0,3 0 0,-13 0 0,-2 0 0,-10 1 0,-2-1 0,-3 3 0,-8 0 0,-8 3 0,-45 4 0,-19 8 0,-23 16 0,5-4 0,-12 5 0,22-14 0,17-7 0,2-2 0,13-6 0,13 2 0,13-8 0,30-11 0,11-5 0,-7 5 0,4-1 0,-1-3 0,5-1 0,3 0 0,8 3 0,4 2 0,-5 1 0,9-1 0,-1 0 0,-16 3 0,2 0 0,-3 0 0,9-2 0,-4 0 0,-4-3 0,-3 0 0,-8 2 0,-2-2 0,-3-3 0,-7 1 0,-9-1 0,8-12 0,-8 5 0,5-7 0,15 1 0,-17 5 0,9 8 0,8-12 0,-2-8 0,-2 0 0,-26-3 0,-10-4 0,-12 15 0,8-18 0,-2 9 0,13-17 0,14-22 0,-7 18 0,24-14 0,-7 23 0,4 0 0,17-12 0,-31 27 0,20-18 0,-25 12 0,-5 10 0,-11-2 0,-17 18 0,-1 8 0,-10 29 0,6 5 0,-6 14 0,7-17 0,4-28 0,4-34 0,-3-12 0,2 4 0,-2-4 0,-12-41 0,5 10 0,-13 4 0,4 50 0,-7 7 0,1 24 0,-20 27 0,0 13 0,0-1 0,8-1 0,21-26 0,3-7 0,1-42 0,-1-5 0,-1-13 0,-2-7 0,-6 6 0,-3-1 0,-3-11 0,-3 0 0,-1 15 0,-5 3 0,-13-1 0,-3 7 0,-18-5 0,0 21 0,-1 7 0,10 9 0,-33 22 0,69 9 0,-7 31 0,21-17 0,7 23 0,2-29 0,8 8 0,-6-22 0,9-14 0,-8-11 0,2-41 0,-28-25 0,0-9 0,-8 21 0,-5 3 0,-11-9 0,-28 3 0,17 71 0,16 30 0,4 16 0,9 20 0,6 8 0,-2-5 0,6 2 0,11 15 0,9-5 0,11-1 0,7-9 0,-2-46 0,12-37 0,5-9 0,-2-4 0,0 1 0,-26 13 0,1 0 0,32 1 0,-17 1 0,44-3 0,-50 4 0,6 1 0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71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16383,'14'14'0,"-5"-3"0,-7-11 0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89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 0 16383,'10'13'0,"1"2"0,-11-8 0,3 2 0,-3-3 0,-3 0 0,0 0 0,-6 3 0,5-5 0,-2 2 0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20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16383,'16'3'0,"-2"0"0,-8-3 0,0 0 0,0 0 0,0 0 0,0 0 0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3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517 0 16383,'-96'0'0,"1"0"0,-1 0 0,19 0 0,1 0 0,-1 0 0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74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16383,'55'16'0,"0"1"0,34 9 0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8.8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16383,'20'7'0,"0"0"0,2 0 0,-1 0 0,0 0 0,-3 0 0,-4-1 0,-5-2 0,-3-1 0,-3-3 0,0 0 0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9.34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16383,'0'0'0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9.50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102 0 16383,'-11'38'0,"-9"10"0,-12 7 0,10-18 0,6-13 0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01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26 16383,'16'-3'0,"1"0"0,-10-3 0,5-1 0,-5 3 0,0 1 0,-4 3 0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21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16383,'24'7'0,"-5"-4"0,-12-4 0,-5-2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5.50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24575,'6'6'0,"0"0"0,0 0 0,0 0 0,0 0 0,0 0 0,0 0 0,0 0 0,1 0 0,-1-2 0,0-2 0,-3 1 0,2-2 0,-1 1 0,2-2 0,0 0 0,0 0 0,0 0 0,0 0 0,0 0 0,-3-2 0,0 1 0,-3-2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58.675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0 827 16383,'34'7'0,"-1"1"0,-2-1 0,-1-2 0,1-2 0,-1-3 0,-3 3 0,-2-2 0,-7 2 0,-4-3 0,-5 0 0,-3 0 0,0 0 0,0 0 0,0 0 0,7 3 0,2 1 0,6 3 0,4 1 0,2 2 0,8 6 0,6 5 0,11 5 0,3 5 0,4 1 0,-5 0 0,0 4 0,-7-10 0,-8-4 0,-13-7 0,-12-9 0,-2-2 0,-5-1 0,4-3 0,3-4 0,4-7 0,9-5 0,5-8 0,10-1 0,0 0 0,8 3 0,-12 3 0,2 6 0,-11-1 0,-10 9 0,-3 2 0,-7 9 0,5 9 0,5 3 0,3 1 0,4 0 0,1-4 0,13-3 0,13 0 0,20-7 0,-21-5 0,3-1 0,-3-1 0,0-2 0,3-1 0,-2-1 0,17-7 0,-23 4 0,-25-1 0,-8 3 0,-8 1 0,-6 2 0,9 9 0,21-20 0,17-4 0,33-32 0,-35 22 0,1 0 0,2-4 0,2 1 0,2 1 0,-1 1 0,37-17 0,-14 8 0,-24 17 0,-22 9 0,-21 7 0,-55 39 0,-2-7 0,2 2 0,-4-1 0,-34 4 0,1-2 0,13-10 0,18-5 0,21-6 0,16-4 0,13-4 0,26-17 0,4 2 0,27-21 0,-4 5 0,-1-1 0,-9 7 0,-13 9 0,-15 7 0,-8 5 0,-44 6 0,-20 4 0,9-1 0,-3 0 0,4 0 0,0 1 0,-48 4 0,36-4 0,22-2 0,24-4 0,16-3 0,34-15 0,19-7 0,-3 4 0,9 0 0,31 2 0,3 4 0,-30 0 0,-1 2 0,15 5 0,-10 2 0,-33 1 0,-25 1 0,-53 22 0,8-5 0,-38 10 0,17-10 0,5-4 0,9-1 0,16-1 0,18 0 0,10-4 0,24-8 0,29 0 0,13-1 0,-3-1 0,4-2 0,0 1 0,5-2 0,0 1 0,29-1 0,-8 0 0,-32 1 0,-5-1 0,2 2 0,-11 3 0,-29 5 0,-21 3 0,-12 9 0,-8 8 0,-9 8 0,12-1 0,0 10 0,13-13 0,6-1 0,14-14 0,6-9 0,20-9 0,22-25 0,-3 0 0,5-12 0,-24 16 0,-16 4 0,-6 7 0,-6 5 0,-15 18 0,-10 10 0,-14 11 0,-38 20 0,16-16 0,-13 12 0,32-22 0,22-7 0,18-10 0,31-16 0,15-3 0,8-1 0,-8 0 0,3 1 0,21-7 0,6 0 0,3 4 0,-5 1 0,11-4 0,-33 9 0,-15 4 0,-39 9 0,-42 8 0,-51 9 0,31-6 0,-4 1 0,-23 6 0,2 2 0,26-6 0,4 1 0,-45 18 0,66-13 0,24-18 0,33-9 0,37-21 0,14 12 0,21 0 0,-9 1 0,-22-1 0,1 2 0,17 1 0,9 1 0,-27 5 0,-41 7 0,-41 18 0,-44 9 0,-25 9 0,-12 0 0,2-5 0,20-1 0,17-3 0,26-9 0,11-3 0,17-10 0,22-9 0,42-12 0,-5 3 0,11-2 0,0 0 0,21-7 0,3-1 0,-10 5 0,5 0 0,-8 1 0,-5-1 0,-9 2 0,19-5 0,-63 13 0,-43 6 0,-26 3 0,-53 4 0,20-3 0,24 0 0,1-2 0,-17-8 0,7-9 0,7-9 0,4-5 0,-4-20 0,1 2 0,-5-26 0,3 14 0,4-2 0,-5 11 0,18 24 0,-4 9 0,16 24 0,-5 9 0,-3 11 0,-4 2 0,3 8 0,6-1 0,5-4 0,12-3 0,2-8 0,7-4 0,3-5 0,4-5 0,10-5 0,30-4 0,42-8 0,-26 4 0,12-3 0,-64 8 0,-12 5 0,-20 11 0,-22 7 0,-22 9 0,13-14 0,-2-3 0,-33 5 0,39-9 0,3-1 0,-4 1 0,31-5 0,20-6 0,12-4 0,4-6 0,-37 11 0,-69 9 0,44-3 0,-3 1 0,-25 6 0,1 1 0,21-3 0,5 0 0,-41 8 0,45-3 0,21-12 0,37-13 0,8-9 0,11-8 0,-5 6 0,-6 7 0,-14 7 0,-20 6 0,-32 4 0,-35 5 0,-12 1 0,21-1 0,-1 0 0,8 0 0,-4 1 0,7 1 0,-3 4 0,12 0 0,7 4 0,5 3 0,40-13 0,6 0 0,-3 10 0,3-1 0,-3 41 0,0-14 0,-3 46 0,-2-37 0,-2 9 0,-1-25 0,1-7 0,5-12 0,10-8 0,31-26 0,17-3 0,9-4 0,2-3 0,5 1 0,-7 5 0,6 0 0,3 2 0,16-1 0,4 2 0,-8 3 0,-2 1 0,-3 2 0,22-2 0,-17 3 0,-48 4 0,-32 7 0,-8 11 0,-4-5 0,6 7 0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37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1149 1 16383,'-96'15'0,"0"1"0,0 0 0,0 0 0,0-1 0,0 1 0,8 3 0,6 1 0,4-1 0,2-6 0,-7-10 0,0 0 0,1 0 0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3.08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1 149 16383,'16'0'0,"-2"0"0,-8 0 0,0-2 0,7-2 0,-2-3 0,6 0 0,-1 0 0,-1 1 0,5-2 0,-2 2 0,3-2 0,-3 1 0,-1 0 0,-4 1 0,0-1 0,-3 1 0,0-1 0,2 1 0,3-1 0,0 0 0,4 0 0,-4 0 0,3 0 0,-2 3 0,-6-1 0,3 4 0,-6-2 0,2 3 0,-3 0 0,0 0 0,0 0 0,0 0 0,0 0 0,3 0 0,1 0 0,0 0 0,3 3 0,-3-2 0,0 2 0,2 0 0,-2-2 0,7 5 0,-3-6 0,9 9 0,-8-4 0,1 1 0,-7 0 0,-3-5 0,0 1 0,0-2 0,0 3 0,0-2 0,0 1 0,0-2 0,3 0 0,-2 3 0,1-2 0,-2 2 0,7-3 0,-2 0 0,6 0 0,-4-3 0,4 2 0,1-2 0,3 3 0,1 3 0,-1-2 0,4 2 0,-2 0 0,-1-2 0,-6 2 0,-6-3 0,-4 3 0,3-3 0,15 3 0,-12-3 0,11 0 0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4.38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144 1 16383,'-13'13'0,"1"-2"0,6-5 0,0 0 0,3 0 0,-3 0 0,3 0 0,-3 0 0,-1 3 0,1-2 0,0 6 0,-1 0 0,0 5 0,0 0 0,0 2 0,0-2 0,0 4 0,0-5 0,0 0 0,3-4 0,1 4 0,0-6 0,3 5 0,-3-6 0,3 7 0,0-3 0,3 0 0,-3-2 0,6-2 0,-2 4 0,2-1 0,1 4 0,3 0 0,1 5 0,10 9 0,-6-7 0,6 6 0,-3-7 0,1-1 0,8 1 0,0-3 0,9 0 0,6-4 0,10 5 0,19 4 0,-33-10 0,3-1 0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6.80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71 0 16383,'-7'18'0,"0"3"0,0-4 0,0 1 0,0 3 0,0-4 0,0 5 0,-1-1 0,4-3 0,1-4 0,3-2 0,0-5 0,0 2 0,0-3 0,0 0 0,0 0 0,-3 0 0,3 0 0,-3 4 0,3-4 0,0 7 0,0-3 0,0 9 0,0-1 0,3 6 0,-2-6 0,2 2 0,0-2 0,-2 3 0,5 1 0,-5-1 0,5-3 0,-2 2 0,3-2 0,0 4 0,0-5 0,3 13 0,-2-13 0,2 9 0,-4-16 0,1 3 0,-1-3 0,1 3 0,-1 0 0,-2 0 0,1-3 0,-4 0 0,2-1 0,-6 7 0,-1-1 0,-5 8 0,-7 0 0,7-10 0,-2 2 0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4.26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 0 16383,'-8'42'0,"3"-2"0,1-9 0,4-8 0,0-5 0,3-15 0,3-6 0,1-4 0,2-2 0,-3 3 0,0 0 0,0 3 0,0 0 0,0 3 0,0 0 0,0 0 0,0 0 0,7 0 0,-2 0 0,9-3 0,-2 2 0,0-2 0,-1 3 0,-4 0 0,-3 0 0,2 0 0,-2-3 0,7 2 0,5-2 0,4 3 0,9 4 0,2 0 0,-1 4 0,-5-4 0,-6 3 0,-7-6 0,-4 2 0,-5-3 0,-3 0 0,3 0 0,1 0 0,-1 0 0,3 0 0,2 0 0,4 3 0,3-2 0,1 2 0,-5-3 0,4 0 0,6 0 0,-3-3 0,11 2 0,-13-2 0,13 3 0,-11 0 0,7 0 0,-10 0 0,-3 0 0,3-3 0,-4 2 0,9-6 0,0 3 0,9-4 0,-7 4 0,6 0 0,-7 1 0,26-2 0,-8 1 0,20 0 0,-13 4 0,0 0 0,0 4 0,-10-3 0,-6 6 0,-6-6 0,-8 2 0,0 0 0,-5-2 0,9 8 0,-6-8 0,11 6 0,-9-7 0,-1 0 0,4 3 0,6 1 0,1 1 0,3-2 0,-4 1 0,-1 0 0,1 3 0,5-2 0,-12-2 0,2-3 0,-12 0 0,-4 0 0,2 0 0,-2-3 0,0 2 0,3-5 0,0 2 0,9 1 0,9-1 0,5 4 0,10 0 0,1 0 0,5 0 0,17 8 0,-17-6 0,3 8 0,-21-9 0,-12 5 0,4-5 0,-5 2 0,1-3 0,3 0 0,2 0 0,8 4 0,6 1 0,6 7 0,10-2 0,25 14 0,-18-12 0,7 8 0,-31-12 0,-14-4 0,0 3 0,-5-7 0,5 4 0,-4-4 0,4 3 0,-1-2 0,2 5 0,3-5 0,5 6 0,-3-3 0,-1 4 0,4-4 0,-11-1 0,3-3 0,-8 0 0,-1 0 0,2 0 0,15 0 0,-1 0 0,11 0 0,19-4 0,-17 3 0,16-3 0,-12 4 0,-2 0 0,8-3 0,-5 2 0,5-3 0,25 4 0,-18-4 0,11-1 0,-29 1 0,-10-3 0,-1 2 0,-4-2 0,-5-1 0,0 4 0,-5-3 0,1 3 0,-1-3 0,6 3 0,-4 1 0,4 0 0,-5 2 0,3-2 0,6-1 0,10 3 0,12-2 0,0 3 0,16 0 0,-15 0 0,0-4 0,-14 0 0,-10-4 0,-3 1 0,-8 0 0,-7 0 0,-11 4 0,-22 7 0,-1 1 0,-33 10 0,-7-5 0,-11 4 0,-17-4 0,11-1 0,-11 1 0,4 0 0,1 0 0,-5 0 0,11 0 0,1 0 0,13-5 0,8 3 0,5-7 0,-18 3 0,23-4 0,-11 0 0,31 0 0,2 0 0,3 0 0,1 3 0,-1-2 0,-4 5 0,0-5 0,-5 6 0,-4-3 0,-1 4 0,-10 0 0,-24 1 0,12-5 0,-22 4 0,15-7 0,-6 3 0,-13-4 0,-1-4 0,-7 3 0,39-2 0,0 1 0,-42 2 0,42-2 0,0 0 0,0-1 0,0-1 0,-1-1 0,-1 0 0,-4-1 0,-5 0 0,-33-5 0,0 0 0,33 4 0,1 1 0,-27-5 0,4 0 0,0 1 0,14 4 0,18-1 0,14 6 0,13-3 0,2 4 0,-1 0 0,0 4 0,-61-8 0,15 2 0,14-2 0,-5-2 0,-4 1 0,2 0 0,-25-5 0,35 7 0,3 1 0,-4-2 0,23 1 0,1 2 0,10 3 0,7 0 0,-4 6 0,0-4 0,7 2 0,-3 1 0,4-4 0,6 2 0,24-11 0,11 3 0,38-9 0,-16 9 0,3 1 0,-2-3 0,2 1 0,14 2 0,5 3 0,10 0 0,3 2 0,4 2 0,0 2 0,-6 1 0,-1 1 0,-8-1 0,1-1 0,8-1 0,-3-2 0,-27-1 0,0 0 0,28 0 0,1-2 0,-19 0 0,-4-2 0,33 1 0,-36 2 0,2 1 0,0-1 0,-2 1 0,29 3 0,-19-7 0,-1-2 0,27-3 0,-13-6 0,-12 3 0,-1 1 0,-15 0 0,22 3 0,0-7 0,-18 7 0,13-8 0,-15 2 0,-21 2 0,15-5 0,-12 3 0,2-1 0,5 1 0,32 3 0,-3 3 0,-19 3 0,7 1 0,19 0 0,2 2 0,-18 1 0,2 0 0,32 1 0,-4 0 0,-4 6 0,7-4 0,-64-1 0,-2-4 0,-17 0 0,-6 0 0,4 0 0,1 0 0,0 0 0,-1 0 0,11 6 0,18 4 0,30 7 0,12 1 0,-12-8 0,3 0 0,0 3 0,6 2 0,-10-4 0,29-3 0,-19 3 0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6.66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16383,'13'10'0,"-1"-1"0,-6-3 0,0 0 0,-2 0 0,1-2 0,-2-2 0,4-2 0,-1 0 0,0-3 0,0 0 0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7.22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16383,'18'4'0,"-5"-1"0,-11-3 0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7.66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16383,'0'0'0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8.70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16383,'11'24'0,"-1"0"0,-4-6 0,1-4 0,-1-5 0,-2-3 0,-2 0 0,1-3 0,0 6 0,4 2 0,-1 0 0,1 2 0,-4-7 0,2 0 0,-1 0 0,-1 0 0,2 0 0,-1 0 0,-1 7 0,3-2 0,-3 9 0,4-2 0,-3 0 0,3 2 0,-4-6 0,4 3 0,0-7 0,-4 3 0,0-3 0,0 0 0,-3-1 0,6-3 0,-3 0 0,6 3 0,-2-2 0,2 2 0,-3-5 0,0 1 0,0-4 0,0 1 0,0-2 0,0 0 0,0 3 0,4-2 0,7 5 0,2-2 0,7 0 0,-5-1 0,-3-3 0,2 0 0,-2 0 0,0 0 0,-1 0 0,-7 0 0,-1 0 0,-3 0 0,0-3 0,0 3 0,-3-6 0,3 3 0,-3-3 0,3 0 0,0 0 0,0-1 0,-2 1 0,1 0 0,-2 3 0,6-3 0,5 2 0,-3 0 0,5-2 0,-9 5 0,2-2 0,-3 3 0,3 0 0,-2 3 0,1 0 0,-4 1 0,-2-2 0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1.08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576 0 16383,'-16'10'0,"3"-1"0,3-3 0,4 0 0,-3 1 0,2-1 0,-2 0 0,3 0 0,2 0 0,-1-2 0,1 1 0,-2-2 0,0 3 0,0 0 0,-3 1 0,2-1 0,-6 0 0,3 1 0,-7-1 0,3 1 0,-3 0 0,4 0 0,-4-1 0,2 1 0,-2 0 0,4 0 0,3-1 0,-3 0 0,7 1 0,-4-1 0,-2 3 0,1-2 0,-5 2 0,3-2 0,-4 0 0,6-1 0,-5 1 0,6 2 0,-4-2 0,4 3 0,1-1 0,2-2 0,1 5 0,0-5 0,-1 6 0,0 0 0,-3 15 0,2-5 0,-3 12 0,4-12 0,0 2 0,-1 1 0,1-4 0,0 4 0,0-5 0,0-6 0,0-3 0,1-2 0,2-4 0,7 4 0,-1-7 0,4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02.825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108 247 16383,'-18'29'0,"4"0"0,3 2 0,3-1 0,0 10 0,0-7 0,0 12 0,0-9 0,0 0 0,0 3 0,3-7 0,2 3 0,3-12 0,0-5 0,2-12 0,14-14 0,4-9 0,13-12 0,0-9 0,10-1 0,3-2 0,9 0 0,6 4 0,-5-4 0,-5 4 0,-13 3 0,-15 13 0,-9 8 0,-10 12 0,-16 19 0,-9 4 0,-11 17 0,0-7 0,2 1 0,6-1 0,9-12 0,8-3 0,28-30 0,22-11 0,22-25 0,10-8 0,-5 2 0,7-6 0,-14 21 0,-5-3 0,-22 26 0,-16 5 0,-7 9 0,-39 32 0,7-7 0,-38 31 0,17-19 0,-4 1 0,11-6 0,13-13 0,15-8 0,51-25 0,-2 5 0,9-1 0,6-2 0,8-1 0,4 3 0,-1 5 0,4 3 0,4 0 0,2 1 0,15-2 0,4 0 0,2 1 0,0 2 0,-17 2 0,1 3 0,1 0 0,-1 1 0,-2-2 0,15 0 0,0-1 0,-3 0 0,-4 1 0,9 2 0,-4 0 0,-6-1 0,12-2 0,-11 0 0,-27 0 0,-6 0 0,17 0 0,-40 0 0,-19 0 0,-3-7 0,2 0 0,10-8 0,11-5 0,7 3 0,14-9 0,-4 8 0,4-4 0,1 0 0,-5 0 0,-1-1 0,-11 3 0,-10 8 0,-12 2 0,-6 3 0,-12 3 0,-54 22 0,-18-3 0,5-1 0,-7 0 0,3-2 0,-3-1 0,-10-2 0,-1 1 0,-5 5 0,-1 1 0,-5 0 0,0 2 0,29-4 0,-1 2 0,1-1 0,-26 5 0,3 0 0,3-1 0,7-2 0,-9 1 0,28-16 0,68-18 0,10-4 0,32-20 0,31-8 0,-20 21 0,8 1 0,16-4 0,5 5 0,6 6 0,0 4 0,-7-1 0,-4 3 0,-18 6 0,-8 1 0,7-5 0,-51 7 0,-35 12 0,-43 4 0,10-2 0,-8 1 0,-18 1 0,-7 0 0,15 1 0,-4 1 0,-1 0 0,-8-1 0,-2 0 0,-1 0 0,-3 0 0,0 0 0,1-1 0,5-1 0,2-1 0,1-3 0,5-3 0,1-2 0,6 0 0,-9 1 0,7 0 0,5 1 0,17-8 0,36-13 0,36-6 0,19 2 0,8 2 0,44-9 0,-8 0 0,-25 18 0,-43 4 0,-26 11 0,-38 4 0,-29 2 0,-5 0 0,-5 0 0,8-2 0,9 0 0,40-1 0,27-8 0,19-9 0,25-9 0,46 1 0,11 1 0,-48 4 0,0 2 0,49-2 0,-10 0 0,-46 1 0,-23 6 0,-18 2 0,-2 4 0,13-2 0,12 0 0,49-7 0,-12 7 0,18-3 0,-19 8 0,8 6 0,15 10 0,-34-6 0,3 0 0,6 3 0,2 0 0,0-1 0,-1 1 0,-6 0 0,-2-2 0,33 11 0,-38-8 0,-20-7 0,-17-7 0,-6-4 0,0-3 0,4-4 0,5-5 0,0 4 0,0-4 0,-3 6 0,-5 0 0,8 3 0,17-4 0,8 7 0,27-4 0,5 4 0,7 0 0,-25-2 0,-1 0 0,14 1 0,4-6 0,-41 6 0,-15-2 0,-5 1 0,-5 1 0,-1-2 0,2 6 0,12 8 0,2 6 0,47 33 0,-27-23 0,25 15 0,-25-28 0,-18-9 0,2-1 0,-29-18 0,-6-2 0,-9-11 0,-30-12 0,7 11 0,-24-5 0,-22 13 0,42 14 0,-19-1 0,53 9 0,13 2 0,7 2 0,16 5 0,14-2 0,1 5 0,3-2 0,-30-1 0,-11 2 0,-38 4 0,-13 10 0,15-10 0,6 0 0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4.9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506 107 16383,'-13'-13'0,"4"1"0,4 9 0,4-3 0,-7 3 0,1 0 0,-10 0 0,-1 0 0,-7-2 0,-2-2 0,0 0 0,2-1 0,3 1 0,1 0 0,6 0 0,2 0 0,7 4 0,0 0 0,0 3 0,0 0 0,0 0 0,-1 0 0,1 0 0,0 3 0,-3 1 0,2 5 0,-10-2 0,3 6 0,-5 2 0,-1 0 0,1 6 0,1-6 0,3-1 0,6-5 0,2 0 0,1 5 0,-1 4 0,0 3 0,-4 10 0,6-7 0,-4 7 0,8-6 0,-2-2 0,6 6 0,1-2 0,7-1 0,1 4 0,-1-4 0,3 5 0,-5-5 0,8 9 0,-9-11 0,9 7 0,-6-10 0,7 1 0,5 5 0,2 1 0,2 0 0,1 4 0,-3-4 0,2 0 0,-3 0 0,-1-6 0,0 1 0,-4 4 0,3-4 0,4 17 0,0-9 0,4 11 0,-2-10 0,-3 1 0,3-5 0,0 4 0,-4-9 0,2 1 0,-7-10 0,-6-6 0,-4-6 0,-2-4 0,-4-5 0,2 0 0,-4-2 0,2 3 0,-3 0 0,-6 2 0,-5-2 0,-11-1 0,-5-5 0,-4-8 0,-10-1 0,2-8 0,-4-1 0,6-3 0,4 0 0,5 5 0,0-4 0,1-10 0,9 11 0,3-9 0,12 18 0,6 5 0,0 3 0,3 4 0,0 7 0,0 3 0,14 25 0,7 8 0,15 22 0,-1 0 0,3-9 0,-8-3 0,1-13 0,4-2 0,-6-3 0,5-4 0,-9-5 0,-8-8 0,-5-2 0,-9-6 0,-5 0 0,-8-16 0,-4 0 0,-6-16 0,-5 5 0,-5-5 0,-5-1 0,-4 1 0,0 3 0,0 1 0,6 11 0,7 2 0,7 11 0,12 2 0,32 15 0,3-6 0,33 12 0,-3-14 0,8 3 0,-1-3 0,-16 1 0,-20-2 0,-18-7 0,-17 2 0,-15-5 0,19-4 0,-9-2 0,28-10 0,-1 3 0,1-4 0,0 0 0,-8 0 0,-1 1 0,-6-3 0,-1-2 0,1-4 0,-4 1 0,-1-5 0,-6 3 0,-5-3 0,0 8 0,0 8 0,2 9 0,24 48 0,-1 35 0,1-23 0,0 4 0,-1 0 0,-2 0 0,16 37 0,-3-20 0,-1-6 0,-1-16 0,-9-20 0,-5-20 0,-10-21 0,2-11 0,-3-8 0,5-13 0,-5 14 0,5-2 0,-5 19 0,4 12 0,2 7 0,-3 2 0,4 1 0,-5-6 0,3-6 0,4-1 0,0-9 0,8-7 0,-2-2 0,3-9 0,-8 9 0,0-4 0,-7 5 0,-1-1 0,-3 1 0,-3-1 0,-1 1 0,-3 6 0,-3-11 0,3 17 0,0-7 0,4 13 0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8.00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287 8 16383,'-18'-4'0,"4"1"0,5 3 0,3 0 0,0 0 0,0 3 0,-1-3 0,4 6 0,-2-3 0,1 3 0,-2 3 0,-1 5 0,-3 4 0,-2 7 0,-7 3 0,3 7 0,-9 7 0,2 16 0,0 2 0,0 10 0,5 12 0,4-19 0,6 7 0,4-29 0,4-6 0,3-4 0,1-1 0,7 1 0,1-5 0,6 0 0,-2-4 0,5-7 0,-3-1 0,0-7 0,-5-3 0,-3-1 0,-4-3 0,0 0 0,0 0 0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50.388"/>
    </inkml:context>
    <inkml:brush xml:id="br0">
      <inkml:brushProperty name="width" value="0.3" units="cm"/>
      <inkml:brushProperty name="height" value="0.6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162 552 16383,'-33'45'0,"1"-3"0,7-5 0,4 0 0,2-1 0,7-1 0,0-5 0,8 1 0,1-1 0,6 6 0,10 5 0,5 6 0,11 1 0,7 4 0,5-2 0,4-5 0,-6-5 0,-2-12 0,0-3 0,-9-5 0,2-5 0,-8-4 0,-1-4 0,0-3 0,1-1 0,-1-3 0,1-3 0,3-5 0,2-8 0,15-7 0,4-3 0,21-7 0,-11 6 0,1 2 0,9 6 0,-12 6 0,-22 6 0,-14 3 0,-71 1 0,7 7 0,-6 0 0,-4 2 0,-23 9 0,-5 9 0,12 0 0,13 3 0,11-1 0,16-3 0,9-3 0,9-6 0,4-5 0,16 8 0,7-7 0,17 8 0,16-18 0,27-7 0,22-15 0,-38 9 0,2-2 0,-4-1 0,-1 0 0,34-6 0,-32 4 0,-28 13 0,-20 5 0,-51 42 0,10-14 0,-41 33 0,34-31 0,6-5 0,16-10 0,20-8 0,35-12 0,16-5 0,26-4 0,-1-4 0,-1 7 0,-6-3 0,-11 5 0,-17 4 0,-17 2 0,-12 3 0,-3 2 0,11 16 0,-3-1 0,4 12 0,-9-6 0,-6-2 0,-1 0 0,-3-3 0,-1 3 0,-6-4 0,-1 5 0,-3-4 0,0-2 0,0-6 0,27 6 0,7-7 0,37 9 0,8-3 0,7 4 0,-7-4 0,-13-1 0,-9-6 0,-8 0 0,-1 0 0,0 3 0,-13 0 0,7 4 0,-8 4 0,15 7 0,3 5 0,20 2 0,8 4 0,6-6 0,-1-2 0,-13-6 0,-13-10 0,-11-1 0,-10-7 0,-9-2 0,-9-3 0,2-5 0,2-6 0,4-7 0,8-4 0,8-3 0,18 3 0,11 0 0,24 1 0,4-4 0,-38 12 0,2-2 0,19-7 0,-3-2 0,17-9 0,-35 13 0,-9 0 0,-27 0 0,-6-1 0,-10 7 0,-1-7 0,-6 7 0,-4-7 0,-4 3 0,-7-4 0,-1 4 0,-3 0 0,1 7 0,-5 0 0,-1 3 0,-13 4 0,-8 1 0,-5 8 0,-6 4 0,8-3 0,-2 1 0,-21 7 0,-2 3 0,13-1 0,3 2 0,-2 1 0,0 1 0,7 0 0,1-1 0,1 0 0,0-1 0,-32 3 0,7-2 0,8-10 0,6 0 0,5-4 0,-4-5 0,5-9 0,7-8 0,10 0 0,21-2 0,9 2 0,8-1 0,14-8 0,46-20 0,-14 23 0,8 1 0,25-6 0,8 1 0,-17 10 0,4 2 0,2 1 0,11-3 0,3 0 0,1 0 0,2-1 0,1 0 0,-1 1 0,-4 1 0,-1 1 0,-6 0 0,7-3 0,-11 3 0,13 0 0,-93 14 0,-79 5 0,2 2 0,-13 0 0,8 2 0,-6 0 0,-4-1 0,16-3 0,-2-1 0,-2-1 0,-1-1 0,-11-1 0,-3-2 0,-1-1 0,2-1 0,3 0 0,2 0 0,0-2 0,0-1 0,2-1 0,0-1 0,1 0 0,5 1 0,-9 1 0,5 2 0,7 0 0,-8 2 0,17-1 0,17-6 0,108-31 0,9 12 0,16-1 0,-1 1 0,14-5 0,3 0 0,-5 2 0,8-2 0,-3 2 0,4 0 0,-6 4 0,6 0 0,-3 0 0,-11 3 0,15-6 0,-15 5 0,-28 13 0,-9 2 0,1-6 0,-33 11 0,-79 15 0,23 4 0,-46 10 0,54-7 0,40-24 0,18-23 0,18-17 0,-4-11 0,-7 14 0,-12 4 0,-7 16 0,-3-25 0,-3 1 0,5-35 0,0 5 0,-1 1 0,-1 7 0,-3 33 0,-5 11 0,10 89 0,4-29 0,24 50 0,17-47 0,13 2 0,15 1 0,3-3 0,-7-3 0,-13-13 0,-21-6 0,-21-11 0,-8-12 0,-6-3 0,1-14 0,30-34 0,-15 20 0,12-20 0,-21 34 0,-12 12 0,4-2 0,2 55 0,-3-32 0,5 40 0,-7-44 0,6-3 0,6-17 0,5-5 0,-1-7 0,-1 0 0,-10 14 0,2 2 0,-6 68 0,1-7 0,-3 1 0,-1 2 0,2 27 0,0-21 0,-1-3 0,-3 0 0,7 16 0,-8-77 0,19-36 0,-4 46 0,9-9 0,-8 49 0,-4 20 0,9 24 0,-5-23 0,1-2 0,10 12 0,-4-13 0,-6-29 0,-7-17 0,10-33 0,-4-3 0,11-30 0,-4 13 0,8-21 0,-10 23 0,0-8 0,-9 30 0,-9 17 0,1 38 0,-9 24 0,-1 0 0,0 2 0,-6 23 0,3-31 0,-1-7 0,1-17 0,3-12 0,28-76 0,-10 22 0,5-22 0,-2-3 0,-7 7 0,6-26 0,-7 46 0,2 8 0,-3 82 0,-8 31 0,-2-35 0,-1 0 0,-1-3 0,-3-7 0,-9-5 0,5-12 0,8-18 0,15 10 0,-2-13 0,-8-66 0,-6-24 0,-2 22 0,-1-3 0,5 4 0,2 4 0,1-24 0,1 25 0,2 0 0,5-29 0,1 2 0,2 37 0,-5 29 0,-2-1 0,-2 0 0,-5 0 0,-4-17 0,-1 12 0,-8-20 0,3 12 0,-8-14 0,6 18 0,-11-6 0,2 18 0,-31 2 0,10 7 0,-21 3 0,-14 8 0,21-2 0,7 5 0,0 2 0,-11 2 0,-25 16 0,28-6 0,0 3 0,12-5 0,-2 6 0,-11 12 0,-5 8 0,5-2 0,3-2 0,3 2 0,2 4 0,-3 4 0,7-6 0,6-8 0,6-6 0,-18 20 0,53-67 0,28-39 0,8-13 0,-2-2 0,4 5 0,-6 17 0,-2 8 0,-12 20 0,-7 10 0,-5-7 0,-2-14 0,-6 6 0,-10-9 0,-34 0 0,14 8 0,-25-4 0,26 12 0,7 3 0,6 1 0,1-12 0,11 10 0,-8-21 0,8 18 0,-1-2 0,-15 34 0,-4 43 0,3 7 0,-4 19 0,1 2 0,6-17 0,-1 2 0,1 1 0,1 0 0,-1 5 0,0 2 0,1-2 0,1-3 0,-5 10 0,2-5 0,4-12 0,-2 22 0,11-55 0,-28-12 0,-19-23 0,-12-4 0,5 7 0,-6 2 0,-7-2 0,-8 2 0,9-1 0,8 1 0,5 1 0,-15 5 0,7-1 0,12-5 0,16 1 0,21-7 0,15-3 0,-1 0 0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0.775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0 0 16383,'18'34'0,"-4"-4"0,-3-8 0,-4-4 0,0 2 0,-1-9 0,1 9 0,-1-13 0,1 10 0,-1-7 0,1 3 0,3 4 0,-2 0 0,2 5 0,-3-1 0,0 1 0,0 3 0,0-3 0,1 4 0,-1-5 0,0 1 0,0-8 0,-1-1 0,0-4 0,1-2 0,1 5 0,-1-5 0,2 2 0,0-3 0,1 0 0,3 1 0,4 0 0,5 0 0,0 0 0,4-3 0,-5-1 0,1-3 0,-1-3 0,-3-1 0,2-3 0,-5 0 0,8-3 0,-8 6 0,1-2 0,-7 3 0,0 3 0,-25-25 0,7 13 0,-24-22 0,11 15 0,-1-4 0,0 0 0,5 5 0,3 0 0,6 8 0,5 1 0,32 27 0,-10-5 0,26 21 0,-21-11 0,0 0 0,0-1 0,-1-3 0,1 3 0,-2-6 0,11 2 0,-12-8 0,3 0 0,-14-4 0,-3-2 0,6-2 0,-2-4 0,2-2 0,-3-2 0,-1-3 0,-1 3 0,-1-6 0,-1 5 0,-4-6 0,2 3 0,-3 0 0,-4-12 0,0 6 0,-3-13 0,-3 8 0,2-1 0,-3 1 0,4-1 0,0 1 0,0 3 0,0 4 0,1 5 0,2 3 0,-4-3 0,4-1 0,-5 1 0,3-3 0,0 5 0,0-1 0,0-4 0,-1 1 0,1-2 0,-1 0 0,1 6 0,2-5 0,23 37 0,-3-5 0,20 37 0,-10-5 0,-1-4 0,1 3 0,10 9 0,-9-18 0,9 10 0,-20-30 0,-2-7 0,-5-6 0,-2-3 0,2 1 0,0-1 0,-2 0 0,4 0 0,-4 0 0,1 0 0,1 6 0,-2-5 0,2 5 0,0-6 0,-3-3 0,9 0 0,-5-8 0,2-6 0,-3-7 0,-1-3 0,-5-1 0,1 1 0,-1-1 0,-2-3 0,5 2 0,-2-2 0,3-1 0,0 4 0,1-4 0,-1 5 0,-3 3 0,4-2 0,-6 9 0,-7 52 0,-2-9 0,-8 37 0,7-16 0,4-27 0,1 3 0,3-25 0,-11-30 0,8 14 0,-10-20 0,-25 32 0,26-1 0,-24 4 0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2.261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1 1 16383,'21'20'0,"0"-4"0,-11-7 0,3 1 0,0 0 0,1 3 0,-1 4 0,1 1 0,0 0 0,0-1 0,-1-4 0,0 0 0,0-3 0,-3 0 0,-1-4 0,-2 0 0,-31-25 0,17 13 0,-23-23 0,24 22 0,-4-3 0,3 4 0,-2-3 0,3 2 0,0-2 0,-3 0 0,2 2 0,-2-1 0,3-1 0,0 2 0,0-5 0,-3 6 0,2-1 0,-5-1 0,3 1 0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6.101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34 46 16383,'20'-20'0,"-4"3"0,-10 13 0,0-1 0,-14 32 0,4-21 0,-11 25 0,9-25 0,2 0 0,-7 8 0,6 1 0,-7 5 0,5-6 0,3-5 0,-1 0 0,28-18 0,-10 8 0,16-15 0,-16 10 0,-7 0 0,0 31 0,-3-11 0,-3 26 0,-1-18 0,-2-1 0,3 0 0,0 1 0,0-4 0,0-2 0,0-6 0,0 0 0,3 4 0,-3-2 0,6 6 0,-2-1 0,0-3 0,2 7 0,-2-4 0,3 5 0,-3-1 0,3 1 0,-7 3 0,7-2 0,-7 2 0,7-4 0,-6 1 0,2-4 0,0 2 0,-2-9 0,2 9 0,0-6 0,-2 8 0,2-1 0,-3 5 0,0 0 0,0 37 0,4-15 0,-3 27 0,6-23 0,-2-5 0,3-6 0,0-6 0,2-9 0,-2 0 0,3-5 0,-1 1 0,-2-4 0,2 2 0,-4-9 0,1 2 0,-1-7 0,2 3 0,-1-3 0,2 3 0,-1 0 0,-1-3 0,2 3 0,-27-33 0,4-3 0,-14-30 0,12 0 0,3 4 0,7 0 0,-2 16 0,8 7 0,3 9 0,1 3 0,12-2 0,-8 9 0,7 1 0,-8 8 0,7 13 0,-2 2 0,5 24 0,-6 7 0,-2 14 0,0 1 0,4 22 0,-7-28 0,5 11 0,-11-24 0,4-9 0,-1 5 0,-2-10 0,5-4 0,-5-5 0,5-7 0,-6-1 0,6 0 0,3 0 0,-2 1 0,5-1 0,-6-3 0,0 0 0,3 2 0,-2-1 0,2 2 0,-1 0 0,-1-3 0,2 3 0,-1 0 0,-1-3 0,2 3 0,0-3 0,-2 4 0,2-3 0,-2 5 0,-1-2 0,1 0 0,-1 0 0,0-2 0,0 2 0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7.185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0 1 16383,'39'14'0,"-4"-2"0,-13-4 0,-1-1 0,1 0 0,-1 0 0,0 0 0,1 0 0,-4 0 0,-2 0 0,1 0 0,1-1 0,3-2 0,1 3 0,-1-7 0,5 7 0,0-6 0,5 6 0,-5-3 0,4 3 0,-8 0 0,4-3 0,-5 0 0,0-1 0,1-2 0,-1 2 0,1-3 0,9-3 0,-8 2 0,8-2 0,-9 3 0,-1 0 0,0 0 0,1 0 0,-1-4 0,-6 4 0,1-7 0,-7 1 0,1 2 0,-1-4 0,0 1 0,-3 1 0,3-3 0,0-3 0,-2 4 0,2-4 0,-3 6 0,0 0 0,3-3 0,-3 2 0,3-2 0,-3 3 0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45.810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1 0 16383,'19'33'0,"-2"-2"0,-9-1 0,0 2 0,0 14 0,0 0 0,5 12 0,2 6 0,-1 8 0,0 11 0,-4 3 0,-4-1 0,-2-7 0,-8-14 0,3-6 0,-2-7 0,3-8 0,0-7 0,0-11 0,2-10 0,-1 1 0,4-12 0,0-27 0,2-7 0,6-27 0,0-1 0,6-13 0,1-8 0,-5-13 0,0 0 0,-2 18 0,1 10 0,-1 26 0,-2 8 0,-7 16 0,2 4 0,10 55 0,5 7 0,-7-4 0,0 3 0,15 35 0,-13-14 0,1-22 0,-9-15 0,-1-21 0,-4-1 0,3-7 0,5-38 0,3-3 0,10-30 0,-1 2 0,3 10 0,1-5 0,-6 11 0,-4 10 0,-9 14 0,-5 22 0,-8 48 0,4 29 0,-3-19 0,-2 2 0,4-4 0,-1-1 0,-8 46 0,1-22 0,1-14 0,4-16 0,1-16 0,4-14 0,0-14 0,4-48 0,1 6 0,4-48 0,0 20 0,1-18 0,4-1 0,6-1 0,4 14 0,-2 18 0,-5 18 0,-7 17 0,0 6 0,-4 12 0,9 47 0,-6 9 0,-2-4 0,-1 4 0,0 38 0,3-1 0,-8-19 0,3-15 0,-4-21 0,0-7 0,0-12 0,0-5 0,0-4 0,29-45 0,-5-2 0,27-44 0,-12 3 0,0 0 0,-4-5 0,-3 18 0,-10 6 0,-6 32 0,-9 6 0,-2 21 0,-4 46 0,2-4 0,-3 37 0,-4-3 0,0-28 0,-1 11 0,-1-35 0,5-5 0,-4-9 0,15-40 0,-1-9 0,17-38 0,-10-20 0,3 10 0,-13 35 0,-1 0 0,4-33 0,1 14 0,-2 18 0,-3 22 0,1 14 0,-2 17 0,7 47 0,-2 5 0,8 39 0,-6-6 0,3-5 0,-8-2 0,-2-12 0,-4-17 0,0-12 0,0-18 0,18-68 0,-9 9 0,15-49 0,-8 19 0,-7 29 0,6-7 0,-8 35 0,-1 1 0,-2 49 0,-2-6 0,-2 50 0,0 15 0,-3-22 0,2 9 0,-6-37 0,6-24 0,-2 2 0,5-20 0,12-35 0,9-11 0,3-40 0,-7 6 0,-3-2 0,-9 24 0,-1 0 0,2-20 0,-1 5 0,-4 12 0,-2 41 0,11 95 0,-4 9 0,-1-14 0,1 3 0,-5-18 0,0-2 0,0 4 0,-1-3 0,-2 28 0,0-8 0,0-41 0,0-15 0,0-7 0,2-7 0,10-51 0,-2 10 0,6-53 0,-7 27 0,1-5 0,-2 8 0,-3 14 0,-1 5 0,-4 18 0,3 7 0,4 59 0,1-16 0,0 37 0,-5-23 0,-3-15 0,0-1 0,11-32 0,3-20 0,11-20 0,1-26 0,-5 23 0,-5-7 0,-3 29 0,-5 16 0,2 24 0,-3 12 0,1 14 0,3-4 0,-4-14 0,3-3 0,-6-16 0,5-35 0,-4 6 0,5-20 0,-3 23 0,3 5 0,-6 7 0,8 38 0,-7-4 0,3 28 0,2-4 0,-8-14 0,8 6 0,-3-6 0,0-20 0,0-5 0,-1-35 0,-1-12 0,4-19 0,4-37 0,-3 27 0,3-20 0,-5 50 0,-1 11 0,0 17 0,-1 7 0,1 28 0,4 19 0,-2 10 0,3 5 0,-4-5 0,-3-17 0,1 2 0,-5-19 0,5-16 0,2-47 0,1-10 0,12-31 0,15-6 0,-13 43 0,9-9 0,-26 45 0,-2 1 0,-27 15 0,-7-3 0,-15 11 0,-27-3 0,38-6 0,-28 2 0,30-7 0,4 3 0,-3-2 0,14 5 0,3-6 0,5 3 0,-2 0 0,-4-3 0,-9 3 0,-12-3 0,3 3 0,-3-2 0,11 2 0,16 3 0,16 7 0,23 7 0,8 1 0,41 4 0,-13-13 0,2-1 0,-18-1 0,0-2 0,18 0 0,-9-2 0,-25 1 0,-12-6 0,-13 2 0,4-3 0,-2 0 0,6 0 0,-1 2 0,-5-1 0,0 2 0,-2 2 0,-5 2 0,2 12 0,-6-5 0,0 9 0,0-5 0,0 0 0,0-1 0,-3-2 0,-1-5 0,1 2 0,-5-3 0,4-3 0,-5 6 0,3-6 0,0 3 0,-10 7 0,4-5 0,-12 13 0,6-9 0,-4 3 0,-2-1 0,8-6 0,1 1 0,6-3 0,-1-2 0,-2 2 0,-5-3 0,7 1 0,-6-1 0,0 0 0,-8 4 0,-1-2 0,-16 5 0,16-5 0,-10 3 0,4-1 0,7-5 0,-17 7 0,17-7 0,-16 8 0,19-5 0,-5 2 0,10-1 0,2-1 0,-8 4 0,7-5 0,-10 6 0,13-6 0,-6 2 0,2 1 0,4-3 0,-12 5 0,15-8 0,-9 5 0,12-6 0,-3 1 0,-3-2 0,-4 1 0,-2 1 0,-10 3 0,12-4 0,-7 4 0,4-4 0,5 4 0,-8-1 0,11-2 0,-7 2 0,8-3 0,-3 1 0,2-1 0,-2-1 0,3-1 0,-15 5 0,9-2 0,-8 0 0,11-1 0,4-3 0,0 0 0,-13 0 0,2 0 0,-10 0 0,-1 0 0,5 0 0,-5 0 0,11 0 0,0 0 0,-3-3 0,-3 2 0,2-2 0,-1 3 0,7-2 0,2 1 0,1-5 0,5 3 0,-16-7 0,-4-1 0,-6-3 0,8 3 0,12 2 0,1 3 0,2 0 0,-4-1 0,1 4 0,6 0 0,-1 3 0,1 0 0,-5 0 0,-5 0 0,-1 0 0,-12 3 0,3 1 0,-9 0 0,14-1 0,3-3 0,12 3 0,-2-3 0,3 3 0,-4-3 0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54.683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543 984 16383,'26'0'0,"-3"0"0,-14 0 0,-2 2 0,11 2 0,-6 2 0,11-2 0,-6-1 0,9-3 0,0 0 0,14 4 0,3-3 0,14 2 0,8-3 0,6-4 0,1-1 0,-8-4 0,-12 0 0,-6 1 0,-5-1 0,-1 1 0,-8 0 0,2 1 0,-11-1 0,2-2 0,-3 2 0,-1-3 0,-6 5 0,-2-1 0,-10 1 0,-26 25 0,-3-1 0,-27 20 0,3-4 0,-2-7 0,-1 0 0,-5-5 0,-1-9 0,-5 1 0,5-9 0,2-5 0,15-4 0,-3-12 0,13 3 0,1-6 0,6 4 0,2-3 0,1-1 0,-1-4 0,7 1 0,2 3 0,4-7 0,6 10 0,-3-7 0,7 10 0,4-4 0,7-2 0,4-3 0,13-2 0,8 0 0,8-1 0,19 2 0,-8 5 0,8 5 0,-21 4 0,-6 1 0,-17 4 0,-6 1 0,-54 10 0,10-1 0,-42 6 0,26-7 0,10-1 0,7-1 0,12-2 0,4 2 0,18-21 0,15-2 0,21-18 0,20 1 0,14 3 0,-7 5 0,-11 11 0,-21 6 0,-20 5 0,-8 3 0,-57 5 0,6 0 0,-51 3 0,24-9 0,-7 0 0,22 0 0,8-3 0,30 7 0,5-2 0,41-9 0,-9 5 0,29-9 0,-13 8 0,-7 0 0,6 0 0,-12 1 0,4 0 0,1 0 0,-4-1 0,4 1 0,-5 0 0,-1 3 0,10-6 0,-3 9 0,4-9 0,-14 9 0,-5-2 0,-7 3 0,6-3 0,-2 3 0,2-3 0,-1 3 0,2 0 0,0-3 0,0 0 0,-4-1 0,0-2 0,3 6 0,-1-3 0,1 3 0,-3 15 0,-5 2 0,-2 25 0,-11 0 0,-13 50 0,3-36 0,-7 25 0,14-50 0,2-12 0,6-6 0,35-25 0,6 3 0,28-20 0,-13 7 0,-11 4 0,-10 0 0,-5 10 0,-12-2 0,-1 6 0,-32 33 0,13-11 0,-20 19 0,22-24 0,4-13 0,32-20 0,-2-3 0,25-14 0,-18 16 0,-7 6 0,-12 11 0,-8-2 0,-36-4 0,13 2 0,-20-3 0,23 8 0,10 1 0,21-6 0,10 0 0,21-3 0,0 2 0,-8 1 0,-14 3 0,-12 2 0,-12 3 0,4-3 0,0 0 0,6-4 0,-2 3 0,-2-1 0,0 4 0,-5-1 0,4-1 0,-1 2 0,2-2 0,1 6 0,-3-2 0,-1 5 0,-15 17 0,-5-1 0,-18 28 0,-2-5 0,-6 8 0,-3 1 0,-17 15 0,18-19 0,0-3 0,-17 6 0,32-30 0,-5 3 0,20-20 0,2-2 0,-4 1 0,-2-1 0,2-1 0,-4 3 0,8-3 0,-2 4 0,35-26 0,9-1 0,27-22 0,-3 9 0,-6 1 0,-18 14 0,-8 4 0,-17 11 0,-7 6 0,-4 20 0,-7 4 0,-10 24 0,-14 13 0,4-12 0,-8 4 0,7-20 0,21-31 0,66-48 0,8 4 0,-18 6 0,0 2 0,20 8 0,-43 15 0,3-2 0,-17 4 0,-4 3 0,5-3 0,-3 5 0,0-4 0,3 2 0,-3-4 0,0 4 0,3 0 0,-3 1 0,1-2 0,4-5 0,-3 2 0,2-2 0,-2 2 0,-4 4 0,-18 26 0,0-10 0,-15 17 0,0-17 0,-3 1 0,-5 2 0,-2-2 0,-13 1 0,9-7 0,-10 4 0,6-4 0,11 0 0,-25 3 0,22-2 0,-8 2 0,-1 2 0,19-4 0,-11 4 0,17-3 0,9-3 0,-1-1 0,3 2 0,-1-4 0,1 5 0,-10 1 0,4-1 0,-2 1 0,-1 2 0,11-5 0,-5 2 0,3 0 0,2-5 0,-5 6 0,6-6 0,-3 2 0,-3 2 0,5-6 0,-5 6 0,3-5 0,0 3 0,-4 0 0,4-2 0,-6 1 0,4-4 0,-22 5 0,12-2 0,-14 4 0,4-4 0,10-1 0,-9 0 0,6 1 0,8 2 0,-3-2 0,11-2 0,1-2 0,-8 0 0,4 0 0,-9 0 0,6 0 0,-3-3 0,-5 3 0,7-3 0,-3 3 0,9 0 0,0 0 0,-7-3 0,-4-1 0,-4-3 0,0 0 0,6 0 0,-18-6 0,18 5 0,-15-6 0,17 5 0,5 2 0,-4-3 0,2 1 0,-7-1 0,2 0 0,-7-3 0,10 6 0,-1-3 0,4 4 0,5 3 0,-5-3 0,3 0 0,-1-1 0,1 1 0,-3 0 0,2 3 0,-3-4 0,1 1 0,3 0 0,-4 2 0,3-1 0,-1 4 0,1-4 0,-2 4 0,-1-2 0,0 3 0,4 0 0,-3-3 0,3 3 0,-4-3 0,3 3 0,-2-3 0,-4-1 0,-1 1 0,0 0 0,5 0 0,5 2 0,1-18 0,25-26 0,-1-1 0,38-29 0,-24 38 0,20-11 0,-35 31 0,12-8 0,-22 17 0,2-3 0,-38 5 0,-15 2 0,-7 1 0,0 3 0,36 0 0,-1 0 0,10-2 0,-6-8 0,1-14 0,-6 1 0,0-17 0,5 19 0,-4-11 0,5 11 0,1 1 0,0-2 0,7 11 0,-3-10 0,2 6 0,-2-1 0,0-2 0,3 10 0,0-7 0,0 6 0,-1-7 0,1 6 0,0-5 0,0 2 0,2 0 0,-2-9 0,0-2 0,2 2 0,-2-1 0,3 13 0,0 2 0,-3-4 0,0 2 0,-3-8 0,-1 4 0,1-1 0,2 5 0,1 1 0,1-3 0,-2 2 0,1-2 0,-3 0 0,6 5 0,-3-4 0,3 1 0,0-2 0,0 2 0,0-1 0,0 1 0,0-2 0,17 42 0,-4-3 0,12 27 0,-10-19 0,-3-15 0,-2 3 0,0-5 0,6 20 0,-4-4 0,6 9 0,-5-15 0,-3-8 0,-1-12 0,-3-4 0,5-2 0,-1-2 0,15 0 0,0 0 0,13 4 0,-3-4 0,-2 4 0,4-4 0,-4 3 0,0 1 0,25 9 0,-12-4 0,7 5 0,-8-9 0,-20 1 0,2-3 0,-11 1 0,5 1 0,-7-4 0,3 2 0,-3-3 0,-4 0 0,5 0 0,-4 0 0,1 0 0,-42 10 0,-8-5 0,-49 6 0,21-12 0,-32-3 0,31-8 0,1 3 0,28 1 0,28 2 0,58-5 0,30-3 0,-22 4 0,0 0 0,34-4 0,-35 0 0,-35 10 0,-9-5 0,5 3 0,4-1 0,6-6 0,5 8 0,-4-4 0,3 9 0,0-3 0,1 3 0,0 0 0,-3 0 0,15 0 0,-13 0 0,12 3 0,-16-2 0,-6 7 0,0-4 0,10 9 0,-1-3 0,-1-2 0,-9-2 0,-10-6 0,-3 0 0,8-2 0,-6-2 0,6 1 0,-5-5 0,-2 4 0,4-8 0,-1 2 0,-1 1 0,2-3 0,1 3 0,1-3 0,2-1 0,-3 1 0,-5 0 0,1 2 0,-8 1 0,3 3 0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1:00.168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246 1 16383,'-20'19'0,"3"-2"0,11-8 0,-1 1 0,-2 3 0,1 0 0,-5 4 0,5 1 0,-9 4 0,5 0 0,-3 4 0,1 0 0,-2 1 0,0 3 0,-3-3 0,8 0 0,0-2 0,4-3 0,0-8 0,3-1 0,-1-7 0,1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05.103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1235 0 16383,'-77'18'0,"-9"-6"0,-8-3 0,2-8 0,2 3 0,-10-4 0,49 2 0,0 1 0,0-1 0,1 2 0,-29 5 0,25 0 0,22-2 0,14 0 0,9-3 0,3 1 0,-8 6 0,6-6 0,-6 8 0,8-10 0,0 3 0,0 0 0,0 0 0,-8 8 0,3-6 0,-10 9 0,10-10 0,-5 3 0,9-4 0,-3 1 0,4-1 0,-7 0 0,-1 1 0,-8-3 0,1-1 0,-1-3 0,4 0 0,4 0 0,5 0 0,3 0 0,40-13 0,27 0 0,-7 2 0,5 1 0,10 1 0,3 1 0,3 2 0,1 0 0,7 0 0,1 0 0,-3 4 0,0 3 0,3 0 0,-1 4 0,-10 3 0,-3 2 0,-2 1 0,-4 1 0,-12 0 0,-3 1 0,41 13 0,-12 3 0,-1 0 0,-11-2 0,3 1 0,-16-2 0,-5-7 0,-8 0 0,0-10 0,31 14 0,5-11 0,20 5 0,-23-12 0,-15-5 0,-21-3 0,-11-1 0,-12-3 0,-5-2 0,-2-1 0,0-7 0,3-1 0,5-4 0,4-1 0,3 4 0,1-3 0,-6 10 0,-5-1 0,-6 6 0,-12 1 0,-9-5 0,-29-2 0,-41-1 0,16 8 0,-9 2 0,13 0 0,-4 0 0,-3 0 0,-17 2 0,-6-1 0,-1-1 0,21-2 0,0-2 0,-3 0 0,-3 0 0,-3 1 0,-6 1 0,-2 0 0,2-1 0,8 0 0,-18-3 0,8-2 0,-2 2 0,-10 0 0,-1 1 0,21 2 0,3 1 0,65-2 0,58 3 0,9 0 0,10 0 0,24-1 0,11-1 0,-11 0 0,6-1 0,3 1 0,-13 3 0,2 2 0,2 0 0,0 0 0,5-2 0,0-1 0,1 1 0,0 2 0,5 2 0,1 2 0,0 1 0,-3-1 0,-11 0 0,-1 0 0,-2 0 0,-1 1 0,22 1 0,-3 2 0,-4-1 0,-20 0 0,-2-1 0,-5 1 0,15 1 0,-8 0 0,21 3 0,-49-3 0,-37-3 0,-49 8 0,0 4 0,-20 6 0,24-2 0,14-5 0,8 0 0,8-5 0,6-3 0,11-6 0,-48 28 0,0 9 0,-37 30 0,34-32 0,5-2 0,5 4 0,-1-10 0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1:17.433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1057 335 16383,'-38'-8'0,"-1"1"0,12 7 0,-4 4 0,-4 0 0,4 4 0,-5 0 0,10-1 0,4 0 0,8-3 0,5 2 0,0-3 0,-62-1 0,30-6 0,-40-6 0,51-5 0,9 1 0,6 3 0,2 2 0,10 2 0,-10 7 0,6 4 0,-7 0 0,2 1 0,6-7 0,-6-4 0,2-2 0,0 0 0,1 1 0,3 1 0,-7-1 0,2 1 0,-10-1 0,3 0 0,-7-1 0,-2 1 0,-3-1 0,-1 1 0,0-1 0,5 0 0,0 1 0,12 0 0,1 3 0,6 2 0,-4 2 0,0 0 0,-4 0 0,1 0 0,4 0 0,-2-6 0,54 19 0,-18-8 0,50 18 0,-27-6 0,5 4 0,0-7 0,-1 6 0,1-6 0,0 3 0,0 4 0,-5-3 0,27 3 0,-4-12 0,28-2 0,-46-6 0,2-2 0,3 1 0,2 0 0,8 2 0,-1 2 0,-2 1 0,-2 0 0,-9-1 0,-3 0 0,22 9 0,-29-12 0,-17 0 0,-12-5 0,-5 0 0,-3-4 0,0 1 0,0-5 0,1-1 0,0-4 0,0-1 0,-4-3 0,1-5 0,-4 3 0,0-2 0,-4 3 0,4 1 0,-7 3 0,3-3 0,-2 10 0,-1-2 0,4-2 0,0-1 0,1-1 0,1 4 0,-5 7 0,-10-4 0,-4-1 0,-17 0 0,-10-1 0,-6 3 0,-6-4 0,11 4 0,8 0 0,7 6 0,13 3 0,1 3 0,13-3 0,-3 6 0,-14-6 0,-2 14 0,-12-1 0,5 7 0,-5 6 0,12-10 0,4 2 0,15-14 0,37-22 0,-20 8 0,27-13 0,-31 17 0,2 2 0,-3 1 0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1:31.302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651 108 16383,'35'13'0,"1"-4"0,10-17 0,1-1 0,10 0 0,8 0 0,6-5 0,0 4 0,-1-4 0,-16 5 0,-7 1 0,-20 3 0,-6-1 0,-8 5 0,-3-5 0,0 3 0,-2-3 0,2 0 0,-1 2 0,2 2 0,-55 17 0,3 1 0,-50 16 0,43-17 0,-2 1 0,-8 0 0,-3 1 0,-9 0 0,-3 1 0,-9 1 0,-3-1 0,-10 2 0,1-1 0,14-5 0,2-1 0,2-1 0,6-1 0,-17-1 0,37-5 0,22 2 0,21-6 0,57-6 0,13-2 0,-6 0 0,5 0 0,8 1 0,1 0 0,5 0 0,2 0 0,10 3 0,2-1 0,-1-1 0,0-1 0,9-1 0,1 0 0,-32 4 0,0 1 0,1-2 0,5-2 0,1-1 0,-1 2 0,-5 5 0,-2 2 0,2 0 0,4-2 0,1 0 0,-3 1 0,19 2 0,-3 2 0,-3 0 0,-3 0 0,-22-4 0,-5-1 0,11 5 0,-31-5 0,-20 0 0,-9-3 0,-38 3 0,11-3 0,-31 3 0,23-3 0,1 2 0,-1-6 0,5 6 0,0-2 0,8 3 0,4 0 0,2 0 0,-2 0 0,-4 0 0,-3 0 0,-5 0 0,0 0 0,-5 0 0,0 0 0,1 3 0,-6-2 0,0 6 0,-5-3 0,5 1 0,5 2 0,6-7 0,11 4 0,2-4 0,56-26 0,-17 16 0,34-19 0,-35 21 0,-12 2 0,-5-1 0,-3 1 0,3-3 0,-3 2 0,3-2 0,-3 1 0,0 1 0,3-5 0,-5 5 0,4-1 0,-7-4 0,1 5 0,-2-8 0,-4 47 0,3-15 0,-4 36 0,5-22 0,0-5 0,3 0 0,1-5 0,3-3 0,0-1 0,2-4 0,-5-3 0,7-4 0,1-4 0,2 1 0,9-2 0,-6 5 0,14-2 0,-7 3 0,7 0 0,-10-3 0,-3-1 0,-1-3 0,-4 0 0,0 0 0,4 0 0,1 0 0,8 0 0,5 4 0,10-3 0,1 6 0,8-2 0,-12 3 0,-2-1 0,-11 1 0,-4-1 0,1 0 0,9-3 0,-7-1 0,6-3 0,-8-3 0,-1-1 0,-3-3 0,-1 0 0,-7 0 0,2 1 0,-5 0 0,2-1 0,0-2 0,-2 3 0,5-4 0,-5 4 0,2 0 0,-1-3 0,-1 2 0,2-2 0,0 1 0,-3 1 0,3-2 0,-11-3 0,0 4 0,-7-4 0,0 3 0,2 2 0,-1-1 0,36-2 0,0 1 0,32-6 0,-8-2 0,6-2 0,-5 2 0,4 4 0,-14 4 0,-3 5 0,11 5 0,5 4 0,5 0 0,1 6 0,-28-6 0,1 2 0,-14-1 0,1-5 0,-1 6 0,-7-7 0,16 4 0,-13-4 0,14-4 0,-6 4 0,-3-7 0,4 6 0,-2-2 0,-9 0 0,0 3 0,-9-3 0,5 3 0,0 0 0,8 0 0,-1 0 0,9-3 0,-8-1 0,1 0 0,-11-2 0,-45 13 0,-6-4 0,-40 10 0,-16-3 0,13-5 0,-1 0 0,31-2 0,2 0 0,-24 0 0,11-2 0,34-1 0,14 0 0,17 0 0,37-4 0,20 3 0,-8-3 0,5 0 0,0 0 0,3 1 0,22-2 0,1-1 0,-11 1 0,-2 0 0,-5 2 0,-6 0 0,16-4 0,-53 6 0,-5-5 0,-10 3 0,11-1 0,-6-1 0,6 4 0,-2-4 0,-6 1 0,6-2 0,-3 0 0,1 3 0,1-3 0,-2 6 0,3-6 0,4 3 0,-6-1 0,2-1 0,-3 4 0,0-4 0,3 4 0,-43 12 0,14 0 0,-37 8 0,14-8 0,-54 5 0,29-5 0,-29 5 0,48-5 0,24-6 0,-1 1 0,17-3 0,0-3 0,-6 8 0,-6-3 0,-8 9 0,-5-6 0,-5 6 0,15-6 0,-2-1 0,17-5 0,51-2 0,-7 0 0,21 0 0,5 0 0,16 0 0,-24 0 0,0 0 0,34 4 0,-17-3 0,-10 7 0,-19-5 0,-27 1 0,1-1 0,-9-3 0,-2 0 0,-29-11 0,16 6 0,-28-12 0,27 10 0,-2-2 0,1 0 0,4 2 0,-2-1 0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23.616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0 201 16383,'21'-28'0,"-3"6"0,-12 13 0,0 3 0,3-3 0,-2 2 0,2-2 0,-1 3 0,-1 0 0,4 0 0,-4 0 0,2 0 0,0 0 0,-3 0 0,3-3 0,0 5 0,-3-5 0,6 3 0,-6 2 0,6-4 0,-2 4 0,-1 1 0,3-3 0,-5 3 0,7-1 0,-6-1 0,4 4 0,-1-1 0,-3 2 0,9 0 0,-10 0 0,5 0 0,0 2 0,-4-1 0,9 5 0,-9-3 0,7 1 0,-8 1 0,5-1 0,-2 2 0,0 1 0,3-1 0,-6-2 0,7 7 0,-6-9 0,3 8 0,1-6 0,-5 2 0,5 0 0,-3 0 0,-2 1 0,4 1 0,-4-1 0,2 2 0,-1-3 0,-1 0 0,4 0 0,-1 0 0,-1-3 0,3 2 0,-6-1 0,9 2 0,-8-2 0,5-2 0,0 1 0,-5-2 0,7 4 0,-5-1 0,1 2 0,1-3 0,-4 2 0,4 1 0,-4 1 0,2 2 0,-1-1 0,2 2 0,0 0 0,-1-1 0,-3-3 0,3 3 0,-2-2 0,1 1 0,1-2 0,0 0 0,1 0 0,1 0 0,-4 0 0,2 3 0,-3-2 0,0 2 0,5-3 0,-4 0 0,5-3 0,-4 5 0,-1-4 0,5 5 0,-6-3 0,6 0 0,-6 0 0,-22-25 0,10 13 0,-24-20 0,24 20 0,-4-1 0,1 1 0,-1-1 0,0 4 0,0-3 0,-1 5 0,3-2 0,-6 9 0,7-2 0,-2 5 0,3 0 0,-1 1 0,1 3 0,-1 0 0,0 1 0,0 2 0,1-5 0,-1 5 0,1-9 0,-1 2 0,-1 0 0,1-2 0,-2 4 0,3-4 0,0 4 0,0-4 0,-1 2 0,-2 3 0,2-5 0,-2 5 0,3-6 0,0 0 0,-3 3 0,2 0 0,1 1 0,-2 1 0,4-4 0,-5 1 0,0 1 0,2-2 0,-1 2 0,-1-1 0,2-4 0,-5 2 0,3-6 0,-1 2 0,-1-1 0,1 4 0,1-4 0,-3 4 0,-1 2 0,-4 0 0,0-1 0,-3 1 0,5-7 0,-2 7 0,4-7 0,0 3 0,3-3 0,-2 0 0,2 0 0,-2 0 0,-1 0 0,0 0 0,3 0 0,-2 0 0,-2 0 0,-4 0 0,3-3 0,2 3 0,7-3 0,-5 3 0,0 0 0,-1 0 0,-2 8 0,6-6 0,-3 9 0,2-5 0,2 1 0,-2 1 0,0-2 0,3 3 0,-3 0 0,5 1 0,2 1 0,2-1 0,2 2 0,2-3 0,2 0 0,2-1 0,-1 2 0,5 0 0,2 3 0,4-5 0,8 2 0,0-6 0,9 0 0,20 2 0,-18-1 0,10 8 0,-33-5 0,-2-2 0,-6-1 0,3 1 0,1 1 0,0 5 0,2-5 0,2 6 0,-3-2 0,8 2 0,-8 0 0,1-3 0,0 1 0,-6-4 0,3 1 0,0 1 0,-3-2 0,6 1 0,-5-2 0,1 0 0,-27 10 0,7-7 0,-22 7 0,8-9 0,-14-3 0,1 0 0,-11-4 0,18-3 0,-4-4 0,20-1 0,-3 1 0,13 2 0,0 4 0,40 8 0,9 6 0,27 3 0,-5-1 0,-13-6 0,4 3 0,-13-7 0,-3 2 0,-8-7 0,-13-3 0,1-1 0,-9-5 0,-4 2 0,2-8 0,1-3 0,0-10 0,1 6 0,1-3 0,-5 14 0,2-1 0,0 6 0,-3-1 0,6 4 0,-3-2 0,1 1 0,1-5 0,-4-1 0,2-3 0,-2-3 0,3-8 0,-2 1 0,2-5 0,-4 8 0,1 5 0,-1 3 0,-2 6 0,1-3 0,-4-3 0,1-4 0,-5 0 0,-1-4 0,-6-12 0,5 17 0,-1-8 0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25.519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51 1 16383,'12'38'0,"-5"-3"0,-4-9 0,-3-4 0,-3 3 0,-1-7 0,-3-4 0,1-2 0,-1-2 0,-2 1 0,1-2 0,-1 0 0,-1 1 0,6-2 0,-2-2 0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1.471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1091 16383,'16'-23'0,"-2"3"0,-8 11 0,1 2 0,-1-6 0,0 3 0,1 0 0,-1-3 0,4 3 0,-3-3 0,3-4 0,0-1 0,0 0 0,1 1 0,-1 4 0,-4 0 0,1 2 0,-1 2 0,0 3 0,3-3 0,-3 2 0,3-5 0,-3 5 0,1-2 0,1 0 0,-1 2 0,2-1 0,3-2 0,-5 4 0,8-7 0,-8 6 0,2-2 0,-2 0 0,-1 2 0,0-3 0,3 2 0,-2 1 0,1-2 0,1 0 0,-2 2 0,1-2 0,1 1 0,-2 1 0,2-2 0,-3 0 0,0 2 0,0-6 0,4 6 0,0-3 0,0 1 0,0 1 0,3-5 0,-2 3 0,6-7 0,0 2 0,-2-2 0,2 0 0,2-1 0,-3 1 0,0 3 0,-4 2 0,-5 5 0,6-6 0,-3 3 0,0 0 0,2 0 0,-5 4 0,2 0 0,0-3 0,-2 2 0,1-2 0,1 3 0,-2 0 0,4-3 0,-4 2 0,2-1 0,-1-1 0,-1 2 0,2-2 0,-1 0 0,-1 2 0,5-2 0,-5 3 0,2 0 0,3-3 0,-4 2 0,3-2 0,-5 3 0,3-1 0,1-1 0,-1 1 0,0-2 0,-3 3 0,2-3 0,-1 2 0,2-2 0,0 0 0,-3 3 0,6-3 0,-6 3 0,3-1 0,0-1 0,-3 1 0,6-2 0,8-1 0,-8 3 0,10-3 0,-12 3 0,0 1 0,0 2 0,1-1 0,-4 4 0,7-1 0,-4 2 0,-1 0 0,3-3 0,-3-1 0,0 1 0,3-2 0,-3 1 0,0 1 0,3 0 0,-3 3 0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2.596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16383,'7'27'0,"2"-5"0,-6-9 0,1 6 0,2 7 0,-1 5 0,2-5 0,0-4 0,0-8 0,-1-5 0,0-3 0,7-6 0,-2-1 0,9-3 0,-9 1 0,-1 3 0,-7 0 0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4.381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16383,'16'42'0,"-2"0"0,-7-20 0,0 8 0,1-8 0,2 4 0,1-11 0,-1-3 0,-1-5 0,-3-1 0,6-6 0,5-1 0,3-6 0,8 0 0,-5 0 0,-7 3 0,-7 0 0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6.137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626 0 16383,'-17'30'0,"2"0"0,5-12 0,2 4 0,-5-1 0,1 0 0,1 1 0,-2-4 0,6-2 0,-6-2 0,6-1 0,-3-3 0,3 2 0,1-5 0,0 6 0,-1-3 0,0 3 0,1 0 0,-1 4 0,-3 1 0,2 3 0,-6 1 0,3 3 0,-1 2 0,-2 3 0,5-3 0,-1-6 0,3-4 0,3-7 0,-2-1 0,3 0 0,-3 1 0,0 2 0,2-3 0,-1 0 0,-1-1 0,-1-1 0,-2 5 0,2-2 0,1 0 0,-4 3 0,3-3 0,-3 3 0,4-3 0,0-1 0,-1 0 0,-2 1 0,2 0 0,-2-2 0,3-2 0,0 4 0,0-3 0,-1 2 0,-2 3 0,2-5 0,-2 8 0,3-8 0,-1 2 0,-2 0 0,3-2 0,-3 5 0,2-6 0,0 11 0,1-3 0,-2 12 0,1-4 0,0 3 0,-4 1 0,-1 0 0,-3 5 0,-5 9 0,10-21 0,-2 4 0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7.135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16383,'22'22'0,"4"1"0,-15-13 0,6 1 0,-7-2 0,-1-2 0,-3-1 0,6-3 0,-5 3 0,8-6 0,-5 3 0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8.945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361 7 16383,'-34'0'0,"7"0"0,10 0 0,3 0 0,4 0 0,-2-3 0,2 2 0,0-2 0,-6 3 0,-2 4 0,-9 0 0,-4 3 0,1 4 0,-1-2 0,1 2 0,10-4 0,3 0 0,13-1 0,2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2.743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0 579 16383,'29'0'0,"5"0"0,2 0 0,4-3 0,6-2 0,12 0 0,15-3 0,5 2 0,-5 1 0,-19-3 0,-14 7 0,-14-5 0,-4 2 0,-2 0 0,-9-2 0,5 2 0,-6-2 0,7 2 0,5-2 0,0 2 0,8-4 0,-4 1 0,5-1 0,0 0 0,-1 1 0,1-1 0,-1 0 0,1 1 0,-1-1 0,-3 0 0,12-2 0,-10-2 0,11 0 0,-10 1 0,1 3 0,-5 1 0,4-1 0,-8 1 0,8-1 0,-4 1 0,5-1 0,-1 1 0,14-1 0,-10 0 0,11 4 0,-15 1 0,5 3 0,1 0 0,10 3 0,1 2 0,0 3 0,-2 1 0,-4 2 0,-5 2 0,4 3 0,-9-1 0,4 1 0,-4-4 0,13 2 0,-10-6 0,10 3 0,-13-3 0,-5-1 0,0 1 0,-5-1 0,0 0 0,5 0 0,0 1 0,5-1 0,-1 1 0,5 0 0,-3-4 0,26 3 0,-13-6 0,20-1 0,-7-5 0,6-5 0,-4 1 0,3-4 0,-16 4 0,-1-3 0,-5 4 0,8-4 0,-14 4 0,4-3 0,-18 4 0,1-1 0,-8 2 0,-1-1 0,-7 1 0,0 0 0,-3 0 0,0 0 0,-3-1 0,0 1 0,0 0 0,-3 0 0,0 0 0,-3 0 0,-13-7 0,-1 5 0,-13-9 0,-18 7 0,-19-3 0,14 8 0,-5 0 0,-14-4 0,-4 0 0,-8 1 0,-7 1 0,4-1 0,-6-1 0,4 1 0,24 3 0,3 0 0,-3 1 0,-15-1 0,-3 1 0,7 0 0,6 1 0,5 1 0,2-1 0,1 1 0,7 1 0,0 0 0,-2 1 0,-1 0 0,2 3 0,2 1 0,2 1 0,1 0 0,0 1 0,2-1 0,-34 5 0,3 4 0,17-4 0,12 3 0,14-5 0,13-4 0,8 2 0,6-2 0,7-1 0,71-9 0,29-13 0,-18 10 0,7 0 0,0-3 0,1 0 0,-2 4 0,-5 1 0,21-4 0,-23 2 0,-64 3 0,-12 5 0,-40-2 0,-51 9 0,13 3 0,-11 2 0,2-2 0,-7 1 0,3-1 0,22 1 0,3 0 0,0-1 0,-10-1 0,-1 0 0,10-1 0,9 0 0,10 0 0,-5-1 0,12 4 0,42-9 0,3-1 0,7-14 0,33-23 0,31-11 0,-17 18 0,10 1 0,5 7 0,7 2 0,-5 3 0,-5-1 0,-2 3 0,23-4 0,-13 5 0,-44 9 0,-41 6 0,-17 11 0,-33 8 0,3 6 0,-17 4 0,32-9 0,0-3 0,23-5 0,7-9 0,4 1 0,4-5 0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54.698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354 359 16383,'44'0'0,"-3"0"0,-1 0 0,2 0 0,10 0 0,5 0 0,2 0 0,11 0 0,2 0 0,11 0 0,3 4 0,-35-1 0,3 0 0,7 3 0,3 0 0,7 0 0,1-1 0,8-1 0,-1-1 0,-6-2 0,-3-2 0,-6-1 0,-3-1 0,39-8 0,-17 1 0,-11 1 0,-8 0 0,-11 0 0,-12 1 0,-6 0 0,-9 3 0,0-1 0,-5 5 0,6-2 0,-4 0 0,1 2 0,-4-2 0,-6 0 0,0 2 0,-5-5 0,0 6 0,-70-1 0,-21 13 0,5-7 0,-8 1 0,1 2 0,-2 1 0,-2-2 0,-2-1 0,-4-2 0,0-1 0,7 3 0,2-1 0,10-4 0,4-1 0,7 1 0,6-1 0,-22-5 0,14 0 0,20-3 0,15 7 0,5-2 0,8 3 0,1 0 0,7 2 0,1-1 0,60-2 0,15-5 0,3 3 0,9 1 0,11-1 0,5 1 0,-22 0 0,3 0 0,2-1 0,10 1 0,2-1 0,2 0 0,-16-1 0,1 0 0,0 0 0,0 0 0,23-2 0,0 1 0,0 1 0,-23 2 0,1 2 0,-1 0 0,-2-1 0,11-1 0,-3-1 0,-2 3 0,-5 3 0,-1 3 0,-3-3 0,21-4 0,-5-2 0,-17 4 0,-3-2 0,1-5 0,-7-2 0,1-2 0,-6-2 0,-42 6 0,-5-1 0,1 1 0,-4 0 0,7-1 0,-6 4 0,5-3 0,-66 13 0,-26-3 0,7 4 0,-9-1 0,15-3 0,-4-2 0,0-1 0,-2 0 0,-2-2 0,-4 0 0,0 0 0,-5-2 0,-3 1 0,-2-1 0,10 0 0,-1 0 0,-3-1 0,-1 0 0,-5 0 0,-5-1 0,-5 0 0,-4-1 0,0 0 0,2 0 0,5 1 0,-1 2 0,4 0 0,2 1 0,0-1 0,-1 0 0,-7-2 0,-2-2 0,0 1 0,5 0 0,9 1 0,-5 2 0,10 1 0,2-1 0,10-1 0,2 0 0,3-1 0,-20-1 0,7 0 0,24 2 0,7 1 0,-11-2 0,41 5 0,18 0 0,73 0 0,-19 3 0,12 0 0,3-1 0,17 0 0,7-1 0,3 1 0,-7 0 0,-9 1 0,-4 0 0,1 1 0,3-1 0,5 0 0,-2 0 0,4-1 0,3 0 0,3 0 0,2 0 0,1 2 0,0 0 0,-3 1 0,4 1 0,1 2 0,2-1 0,-1 1 0,-2-1 0,-1 0 0,-5-1 0,11 0 0,-5-1 0,-2-1 0,0 0 0,2 0 0,3 1 0,-9 1 0,5 0 0,2 0 0,0 1 0,0-1 0,-3 0 0,-4-1 0,-7-1 0,8 0 0,-6-3 0,-4 1 0,-3-1 0,-1 0 0,8 0 0,-2 1 0,-3-1 0,-5 1 0,6 0 0,-6 0 0,-7 0 0,-8 2 0,-9-1 0,11 2 0,-49-8 0,-71 3 0,-31-3 0,7 3 0,-18 0 0,27 1 0,-9 1 0,-6 0 0,1 0 0,6-2 0,2-2 0,4-1 0,-1-1 0,-5 1 0,-7 2 0,-6 1 0,-3 0 0,4 0 0,9-2 0,-9-2 0,8-2 0,3 1 0,4 2 0,2 1 0,3 1 0,-19 1 0,5 0 0,13 0 0,8 0 0,-9 0 0,33 0 0,36-3 0,50-9 0,43-5 0,-12 7 0,9 0 0,-23 4 0,2-1 0,10 2 0,12 1 0,14 1 0,6 0 0,-4 1 0,-10-1 0,3-1 0,-8-1 0,7 1 0,-7 0 0,12 1 0,0 0 0,-9 0 0,-21-1 0,28-6 0,-51 1 0,-84 10 0,-30 9 0,19 0 0,-4 2 0,-10 0 0,-9 0 0,4-3 0,-9 1 0,-4-1 0,1-1 0,0 0 0,0-2 0,-3-1 0,-5 0 0,10 0 0,-4-1 0,-3 0 0,-2 0 0,-3-1 0,-3-2 0,7 0 0,-6-2 0,-3 0 0,-1-1 0,0 0 0,2-1 0,3 0 0,5 0 0,-19-1 0,6-1 0,3-1 0,0 0 0,-2 0 0,6 2 0,-6-1 0,0 0 0,5 0 0,9 0 0,16-1 0,-20-6 0,44 1 0,72 8 0,23 0 0,14 0 0,4 0 0,8 0 0,4 0 0,-10-1 0,2 1 0,6-1 0,11-1 0,-16 1 0,10 0 0,8-1 0,3-1 0,4 1 0,-1 0 0,-1 0 0,-5 1 0,-7 0 0,8 0 0,-6 2 0,-3-1 0,0 1 0,3 0 0,8-1 0,-9 0 0,7-1 0,4-1 0,2 1 0,1-1 0,-1 1 0,-2 1 0,-6 0 0,-5 1 0,8 2 0,-5 0 0,-3 1 0,-3 1 0,-4 0 0,-3-1 0,8 1 0,-6-1 0,-2 1 0,0 0 0,31 2 0,-1 0 0,-23 0 0,-9 2 0,-57-2 0,-90 0 0,-7 2 0,11-2 0,-9 2 0,9 2 0,-4 3 0,2-2 0,-14-1 0,-1 0 0,10 1 0,-4 2 0,1-3 0,6-2 0,2-3 0,5 0 0,-3 1 0,3-1 0,-3 0 0,8-1 0,21-2 0,58-17 0,34-1 0,-1 0 0,8-2 0,30-2 0,3 0 0,-26 6 0,0 1 0,19-4 0,-10 3 0,-26 6 0,-9 0 0,-35 9 0,-3-2 0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07.448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75 271 16383,'34'-11'0,"-4"1"0,-8 6 0,-4-3 0,2 3 0,-2 1 0,3-4 0,1 6 0,-1-5 0,0 2 0,-6 0 0,-2-2 0,-7 3 0,3-4 0,1 1 0,7 2 0,1-2 0,3 2 0,1-3 0,3-1 0,6 1 0,5-1 0,10 3 0,1 2 0,5 3 0,-1 0 0,1 3 0,0 2 0,-5 3 0,17 1 0,-19-5 0,15-1 0,-3 2 0,4 0 0,-5 4 0,-9-4 0,-21-2 0,-5-3 0,-3 0 0,-1 0 0,-7 0 0,2 3 0,-2-2 0,-40 12 0,13-7 0,-41 4 0,16-6 0,-5-4 0,-5-4 0,-11-1 0,-3-5 0,-11 1 0,-1-1 0,1 4 0,-7 2 0,5 8 0,1 2 0,8 3 0,6 0 0,0 0 0,5 0 0,11-4 0,12-1 0,11-4 0,11 0 0,2 0 0,3 0 0,-1 0 0,-2-3 0,3 2 0,0-7 0,0 2 0,2-4 0,-2 1 0,3 3 0,0-3 0,3 0 0,-3-1 0,5-1 0,-4 1 0,2 0 0,-1-2 0,-2 2 0,3 0 0,-1-2 0,-1 5 0,1-5 0,1 2 0,0-3 0,3 3 0,3-2 0,-2 2 0,1 1 0,10-1 0,13 11 0,11 0 0,9 4 0,-4 2 0,-1-2 0,1 3 0,0-4 0,-5 3 0,-1-3 0,-9 1 0,9-2 0,-11-3 0,7 0 0,-9 3 0,17 1 0,0 4 0,17 0 0,-4-3 0,0-1 0,-6-4 0,-4-4 0,-11 3 0,-10-2 0,-4 3 0,-7 0 0,3-3 0,-3 2 0,0-4 0,2 1 0,-2-3 0,0 1 0,0 0 0,-2-1 0,2 1 0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11.864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1614 280 16383,'-28'11'0,"7"0"0,8-7 0,6-1 0,-9 0 0,5-3 0,-9 0 0,2 0 0,3 0 0,-1 0 0,6 0 0,-4 0 0,1 0 0,-4 4 0,-1-1 0,-3 1 0,-1 3 0,4-6 0,1 5 0,7-6 0,1 3 0,-3 0 0,5-2 0,-7 4 0,4-4 0,-3 4 0,1-1 0,-5 3 0,-1 0 0,-8-3 0,0 2 0,-1-5 0,1 2 0,5 1 0,-1-4 0,8 3 0,1-3 0,4 0 0,-1 0 0,-5 3 0,-2 1 0,0 3 0,-4-3 0,3 2 0,-3-2 0,-1 0 0,-3-1 0,-2 0 0,-8-2 0,-6-1 0,-6-5 0,0-3 0,6-1 0,6 1 0,4 1 0,4-1 0,-2 4 0,6-2 0,-20-2 0,13 0 0,-14-3 0,9 6 0,-2-2 0,-8 3 0,-2-5 0,4 4 0,3-2 0,13 6 0,2-5 0,10 2 0,2 0 0,47 8 0,-5 2 0,49 2 0,-12 0 0,11-3 0,0 5 0,1 0 0,-7-1 0,-6-4 0,15 3 0,-32-7 0,15 3 0,-32-1 0,-5-2 0,8 2 0,-6-3 0,16 0 0,-1-3 0,14 2 0,-4-3 0,4 0 0,-5-1 0,-5-3 0,-1-1 0,-6 1 0,6-3 0,-12 3 0,-3 0 0,-11 2 0,-9 2 0,5-3 0,-9 4 0,6-3 0,-4 2 0,1 1 0,1 0 0,-1 0 0,2 0 0,-2-1 0,2-2 0,-2 5 0,0-4 0,2 4 0,-2-4 0,-1 4 0,2-2 0,6 0 0,-3 2 0,9-5 0,-9 5 0,3-5 0,-8 5 0,0-1 0,3-1 0,1-1 0,0 1 0,-1-3 0,-4 5 0,2-1 0,-37 11 0,11-6 0,-35 7 0,25-10 0,0 0 0,12 0 0,1 0 0,4 0 0,-1 0 0,-2 0 0,2 0 0,-1 0 0,1 0 0,35-16 0,-13 9 0,32-13 0,-23 13 0,-6 3 0,0-2 0,-8 2 0,2 1 0,2-2 0,-3 4 0,6-5 0,-8 3 0,6 0 0,-6-8 0,3 6 0,-6-9 0,3 4 0,-6 1 0,3-3 0,-3 2 0,3 1 0,-2-3 0,1 3 0,-2-3 0,0 2 0,3-2 0,0 3 0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26.052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709 496 16383,'23'16'0,"-4"-2"0,-13-8 0,1 0 0,2 6 0,-2-1 0,5 8 0,-4-5 0,5 7 0,-6-7 0,3 3 0,-3-4 0,0 0 0,-1 1 0,1 2 0,0-1 0,0 1 0,-1 1 0,1-3 0,0 7 0,0-3 0,0-1 0,0 4 0,0-3 0,3 9 0,-2-4 0,2 4 0,-4-12 0,1-2 0,-4-7 0,5 2 0,-3 5 0,1-3 0,0 5 0,-6-8 0,6 5 0,-2 2 0,3 0 0,0 7 0,0-3 0,0 3 0,0 0 0,0-3 0,0-1 0,-1-7 0,-2-1 0,1 3 0,-4-2 0,1 2 0,1 1 0,-2 0 0,5 2 0,-5 1 0,5 1 0,-6 1 0,7 3 0,-6 1 0,5-1 0,-2-3 0,2-1 0,1 0 0,0 1 0,0-4 0,0 2 0,-1-3 0,0-2 0,-3 1 0,3-3 0,-3-2 0,4 8 0,-1-5 0,-3 3 0,3 3 0,-2 5 0,3 1 0,1 6 0,-2-10 0,1 2 0,-3-2 0,2 0 0,-5 2 0,2-6 0,-3 7 0,0-7 0,0 3 0,0-7 0,3 2 0,1 4 0,2-4 0,0 6 0,-2-11 0,2 2 0,-6 6 0,3-3 0,-3 7 0,0-6 0,3 0 0,-2 0 0,1-3 0,-2 2 0,3-2 0,-2 2 0,2-2 0,-1 2 0,2-2 0,0 7 0,2 1 0,-2 3 0,0 1 0,-1-1 0,-3 0 0,0 5 0,-3-4 0,-1 4 0,0-5 0,-3 10 0,7-7 0,-4 3 0,4-10 0,0-7 0,0 2 0,3-2 0,-2 4 0,2-4 0,-3 6 0,0-5 0,-3 6 0,2-1 0,-2-1 0,0 1 0,3-2 0,-6 2 0,2-3 0,1 3 0,0 1 0,3 1 0,0 3 0,0 1 0,-4 3 0,0-2 0,0 2 0,-2-3 0,2-1 0,0 0 0,-2-6 0,5-2 0,-8-43 0,4 15 0,-5-30 0,6 23 0,-2-9 0,5 11 0,-2-7 0,3 4 0,-4 4 0,4-8 0,-10-14 0,5 15 0,-2-15 0,1 21 0,5 5 0,-1 3 0,2-3 0,0 3 0,0-7 0,-4-7 0,4 10 0,-4-10 0,4 4 0,-3 2 0,2-4 0,-2 1 0,3 9 0,0-2 0,-3-6 0,2 9 0,-5-10 0,2 10 0,-3-4 0,0-1 0,3 0 0,-2-2 0,2 2 0,-3-4 0,3 4 0,1-2 0,3 6 0,0-7 0,0 3 0,0 0 0,0-12 0,0 10 0,-4-15 0,0 12 0,-3-6 0,3 6 0,-3-7 0,3 8 0,-4-8 0,1 8 0,-1-13 0,4 11 0,-2-7 0,5 9 0,-5 1 0,2-1 0,0-3 0,1-2 0,-1-4 0,3 1 0,-2-1 0,0 5 0,2-4 0,-6 7 0,7-2 0,-4 3 0,1-9 0,2 7 0,-2-7 0,3 10 0,0-1 0,-3-3 0,2 2 0,-6-2 0,3 3 0,-3 1 0,0-10 0,0 7 0,0-7 0,-4 0 0,3 7 0,-2-7 0,0 3 0,2 9 0,1-4 0,-1 4 0,6 8 0,-6-7 0,1 2 0,0 1 0,-3-4 0,-3-17 0,4 13 0,-8-27 0,9 26 0,-2-3 0,3 10 0,1 7 0,-6-5 0,4 7 0,-3-3 0,2 2 0,2 2 0,-2-5 0,3 6 0,0-3 0,-3 0 0,0-1 0,-1 1 0,-2-3 0,6 5 0,-9-4 0,4 6 0,-5-3 0,0 4 0,5-2 0,-4 0 0,-1-4 0,-2 0 0,-2 3 0,5-2 0,2 5 0,-4 1 0,-10-3 0,3 5 0,-11-2 0,-7-4 0,15 3 0,-9-6 0,26 3 0,-5 1 0,7-1 0,-13-2 0,13 5 0,-8-5 0,8 8 0,1-4 0,-7 1 0,6 1 0,-4-3 0,4 0 0,1 0 0,-5-3 0,3 3 0,-1-1 0,-1 1 0,4 0 0,-2 0 0,0-3 0,2 2 0,-2-1 0,1 4 0,-2-7 0,-4-5 0,6 4 0,1-2 0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28.181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 1 16383,'21'17'0,"1"-2"0,-12-5 0,3 0 0,4 4 0,1 3 0,0-2 0,4 7 0,-7-4 0,-1 0 0,0 3 0,-7-4 0,6 1 0,-5 3 0,2-3 0,-3 3 0,0 0 0,0 1 0,0-1 0,1 5 0,-1 0 0,0 1 0,4-2 0,-3-4 0,2 1 0,-3-4 0,0 2 0,0-6 0,-1 0 0,0-5 0,0-3 0,3 3 0,-2-2 0,2 4 0,-3-4 0,-3 4 0,2-2 0,-1 1 0,-11-42 0,0 7 0,-8-32 0,3 22 0,5 9 0,0 0 0,-1 5 0,1-1 0,0 4 0,0-2 0,0 5 0,0-2 0,1 7 0,0 1 0,-1 3 0,1-3 0,-3-4 0,2 2 0,0-1 0,32 32 0,-4-6 0,25 23 0,-14-12 0,1-1 0,-6-7 0,0-2 0,-6-5 0,-3-2 0,-1 2 0,-4-4 0,0 1 0,-3-1 0,0 0 0,-2 3 0,-1-2 0,2 2 0,-1-1 0,-1-1 0,2 2 0,0-3 0,-3 2 0,3-1 0,-3 2 0,3 0 0,-3-3 0,3 6 0,-3-6 0,0 3 0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30.318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 0 16383,'23'16'0,"-2"2"0,-15-11 0,0 5 0,0-5 0,1 9 0,-1-8 0,1 5 0,-1 0 0,1-3 0,-1 4 0,1-5 0,-1 1 0,0-4 0,0 7 0,1-6 0,-1 5 0,0-5 0,1 5 0,-1-2 0,0 0 0,1 3 0,-1-6 0,0 2 0,3 0 0,-2-3 0,2 6 0,-6-3 0,2 1 0,1 1 0,-2-4 0,7 7 0,-7-6 0,6 7 0,-4-5 0,0 0 0,1 2 0,-1-2 0,1 4 0,-1-4 0,1 2 0,-1-5 0,0 5 0,0-5 0,1 8 0,-1-4 0,1 8 0,0-1 0,0 0 0,0 2 0,0-2 0,0 4 0,0-1 0,0 0 0,0-3 0,0 3 0,0-7 0,3 6 0,-3-6 0,3 0 0,-4-5 0,-2-3 0,1 6 0,-1-2 0,-1 2 0,2 0 0,-1-5 0,2 2 0,3 3 0,-2-5 0,2 8 0,-3-8 0,1 6 0,-1-7 0,-2 6 0,1-2 0,-4-1 0,1 3 0,-2-3 0,0 3 0,3 0 0,-2-3 0,1 3 0,1-3 0,0 1 0,1 1 0,-2-2 0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34.018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103 1 16383,'7'27'0,"-2"-5"0,-2-16 0,-2 0 0,1 9 0,-2-7 0,0 10 0,0-4 0,0 0 0,0 6 0,0-2 0,0 3 0,-2-3 0,1-1 0,-5-7 0,5-1 0,-1 3 0,-1-2 0,2 2 0,-4 0 0,1-2 0,-3 7 0,0 0 0,0 1 0,3-1 0,1-4 0,0-3 0,0 2 0,-3-3 0,0 1 0,-1-1 0,1-1 0,0 2 0,-3-1 0,5 0 0,-4-1 0,5 2 0,-1-1 0,2 3 0,2-3 0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37.881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10 0 16383,'11'37'0,"-3"-3"0,-5-13 0,-3 0 0,0 1 0,0-1 0,0-3 0,0-4 0,0-5 0,0 0 0,0 3 0,0-2 0,0 4 0,0-5 0,0 1 0,0 4 0,0-7 0,-3 7 0,0-4 0,-1-1 0,-4 5 0,4-6 0,-3 4 0,4-6 0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02.631"/>
    </inkml:context>
    <inkml:brush xml:id="br0">
      <inkml:brushProperty name="width" value="0.2" units="cm"/>
      <inkml:brushProperty name="height" value="0.4" units="cm"/>
      <inkml:brushProperty name="color" value="#A2D762"/>
      <inkml:brushProperty name="tip" value="rectangle"/>
      <inkml:brushProperty name="rasterOp" value="maskPen"/>
    </inkml:brush>
  </inkml:definitions>
  <inkml:trace contextRef="#ctx0" brushRef="#br0">579 52 16383,'62'2'0,"0"-1"0,0 3 0,-3 2 0,26 5 0,-22 1 0,-18 1 0,-19-5 0,5-1 0,0 1 0,-5-1 0,9-3 0,-15 2 0,6-5 0,-15 2 0,-2-3 0,2 3 0,-1-3 0,2 3 0,-62 8 0,-2-4 0,-9-1 0,-7 0 0,2-2 0,-4-3 0,-18-6 0,-4-3 0,1 2 0,-1-2 0,0-2 0,4 0 0,18 2 0,4 3 0,13 2 0,5 1 0,-14 2 0,24 0 0,23-3 0,12 0 0,30-14 0,0 8 0,26-13 0,-1 17 0,13-7 0,13 6 0,1 1 0,11 5 0,-11 9 0,4 2 0,-5 3 0,5-4 0,-10 4 0,4-4 0,-13 3 0,-6-4 0,-5 0 0,-3-4 0,-12-2 0,2-3 0,-14 0 0,0 0 0,-5-3 0,1-1 0,-1 0 0,0-2 0,1 5 0,-1-2 0,18 3 0,-13 0 0,17 0 0,-20 0 0,2 0 0,0 0 0,-2 0 0,2 0 0,1 0 0,0 0 0,18 0 0,-14 3 0,9 1 0,-13 0 0,-4-1 0,8 0 0,-4-2 0,1 2 0,2-3 0,-2 0 0,17-3 0,-10-1 0,10-1 0,-18 2 0,4 0 0,-8 2 0,8-6 0,-4 3 0,1-4 0,-2 1 0,1-1 0,0 1 0,5-1 0,-1 1 0,1-1 0,-1 0 0,14-3 0,-10 3 0,11-4 0,-15 8 0,5-3 0,1 3 0,5-1 0,0 1 0,4 4 0,-3 0 0,-1 4 0,-6 0 0,-8 3 0,-5-2 0,-9 0 0,-3-4 0,-56 12 0,8-6 0,-53 8 0,14-5 0,-9 0 0,37-1 0,0 2 0,-1-1 0,-1 2 0,1 3 0,0 1 0,-42 15 0,14-10 0,14-4 0,11-8 0,2-4 0,4-2 0,-4-3 0,-1-4 0,5 3 0,5-6 0,7 6 0,5-6 0,3 7 0,-12-7 0,14 3 0,-10-1 0,13-1 0,1 2 0,-5 0 0,-5-3 0,-5 6 0,-10-6 0,-1 6 0,-5-3 0,5 4 0,6 0 0,10 0 0,6-3 0,16 2 0,44-12 0,2 7 0,46-9 0,-17 10 0,18 0 0,-6 5 0,0 4 0,21-3 0,-33 7 0,19-7 0,-27 3 0,6-4 0,2-4 0,4-1 0,-6-4 0,-6 0 0,0 0 0,5 0 0,-3 0 0,5-1 0,-13 2 0,-6 3 0,-10-2 0,-1 6 0,-9-2 0,4 3 0,-4 3 0,14 4 0,-11-2 0,6 5 0,-13-6 0,-1 3 0,0 0 0,1-3 0,-1 2 0,1-2 0,-1 3 0,0 1 0,5-1 0,-4 0 0,8 1 0,10 2 0,-6-1 0,10 5 0,-14-5 0,1 2 0,-5-4 0,0 0 0,-8-3 0,-5 2 0,-3-5 0,-2 1 0,2 1 0,5 3 0,-5 1 0,5 2 0,-1-2 0,0-3 0,6 2 0,-5-2 0,1 0 0,1 2 0,-6-6 0,11 7 0,-10-4 0,7 1 0,-6-1 0,4 0 0,-6-2 0,5 5 0,-6-5 0,7 5 0,20-2 0,-11 0 0,14-1 0,-18-3 0,-1 0 0,0 0 0,20-7 0,-15 6 0,11-6 0,-15 7 0,-7-3 0,8 3 0,-3-6 0,-2 5 0,4-2 0,-5 0 0,2 3 0,1-6 0,1 5 0,3-5 0,-6 5 0,7-1 0,-10-1 0,4 2 0,-5-2 0,11 0 0,-9 2 0,9-2 0,-3 3 0,-9 0 0,12 0 0,-8 0 0,2 0 0,0 0 0,-1 0 0,-3 0 0,0 0 0,0 0 0,-7 0 0,4-3 0,3 0 0,0-1 0,5 1 0,6 0 0,-10 3 0,7-3 0,-5 3 0,-3 0 0,0 0 0,0 2 0,0-1 0,5 2 0,11-3 0,-3 3 0,4-2 0,3 2 0,-11 0 0,16 1 0,-7 0 0,-3 2 0,0-5 0,-3 2 0,-3-3 0,7-3 0,0 2 0,-7-2 0,20 3 0,-19 0 0,10 0 0,-14 0 0,1 0 0,5 3 0,-8-2 0,4 2 0,0-3 0,-8 0 0,8 0 0,6 0 0,-9 0 0,10 0 0,-7-3 0,3 2 0,-4-5 0,7 5 0,-12-2 0,14 3 0,-10 0 0,14 0 0,-19 0 0,16-3 0,-12 2 0,16-2 0,-12 3 0,7 0 0,0-3 0,-3 2 0,8-5 0,8-2 0,-10-1 0,24-5 0,-19 6 0,6 0 0,-13 2 0,7-2 0,-10 3 0,7-5 0,3 6 0,-14 0 0,9-1 0,-20 4 0,-2-2 0,0 3 0,-5 0 0,4 0 0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09.741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0 835 16383,'20'-23'0,"-4"3"0,-10 14 0,4 0 0,-3-4 0,2 3 0,-3-2 0,6 0 0,-4-1 0,7-3 0,-5-1 0,4 1 0,3-5 0,-2 0 0,3-4 0,0 0 0,-3 0 0,6-2 0,-10 9 0,1-4 0,-6 12 0,1-5 0,-1 5 0,0-2 0,4 2 0,-3-2 0,2 2 0,-3-3 0,3 1 0,-2 3 0,1-3 0,1 0 0,-2 2 0,1-2 0,1 0 0,-2 3 0,2-3 0,-1 0 0,-1-1 0,-1 0 0,0 1 0,0 0 0,1 2 0,1-2 0,1 1 0,-2 1 0,2-2 0,-1 3 0,-1 0 0,4-3 0,-4 2 0,2-2 0,-1 0 0,-1 2 0,2-1 0,0 1 0,-2 1 0,5-4 0,-2 3 0,0-2 0,3 2 0,-6 1 0,5-1 0,-5 1 0,2 0 0,0-3 0,-2 2 0,1-2 0,1 0 0,-2 3 0,1-3 0,2 2 0,6-2 0,2-2 0,6-3 0,-7 3 0,4 1 0,-7 3 0,3 0 0,-7 1 0,2-1 0,-6 1 0,3 0 0,0-3 0,-5 3 0,1-3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5.422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0 16383,'35'27'0,"4"2"0,2-8 0,6 4 0,16 7 0,3 1 0,13 11 0,-1-4 0,-3 4 0,1-5 0,-7-1 0,7-3 0,-14-3 0,-4-13 0,-12-3 0,-10-8 0,-1 0 0,-4-1 0,4 1 0,-4 3 0,4-2 0,-4 2 0,0-4 0,9 1 0,2 0 0,15 1 0,2 0 0,39 4 0,-30-6 0,-16-3 0,-1 0 0,3-4 0,9-4 0,-20 0 0,-3-1 0,-10 2 0,-3-1 0,2 4 0,-2-4 0,3 4 0,10 0 0,-2 0 0,41-4 0,-25 3 0,26-3 0,-33 4 0,-6-3 0,-10-1 0,-5-4 0,-5 1 0,5 0 0,-4-1 0,7 1 0,2-1 0,34-4 0,-7 2 0,29-3 0,-15 8 0,18 1 0,-40 8 0,1 2 0,7-3 0,0 1 0,0 4 0,0 0 0,-1-3 0,0 1 0,-3 4 0,-1 0 0,-2-2 0,-2 1 0,1 6 0,-1 1 0,42 5 0,-5-1 0,-14-2 0,-9-8 0,-21 2 0,-6-4 0,-1-1 0,-11-3 0,3-1 0,-10-3 0,-7 0 0,0-3 0,-4 3 0,-3-6 0,2 6 0,-1-3 0,4-3 0,-1 2 0,5-5 0,-5 3 0,5-1 0,2 1 0,4-1 0,-1 0 0,-3 3 0,-5 1 0,-5 0 0,-55 7 0,4-1 0,-3-1 0,-3 1 0,-39 6 0,39-6 0,-1 0 0,-4 1 0,0-2 0,-4-1 0,0-2 0,0 1 0,1-1 0,2 0 0,2 2 0,5 0 0,3 3 0,-34 12 0,32-6 0,12 4 0,17-7 0,1 0 0,-1 0 0,1 0 0,-1 4 0,-8 1 0,2-1 0,-8 8 0,5-9 0,0 5 0,4-8 0,2 0 0,3 0 0,4-3 0,5 0 0,0-2 0,-1-1 0,-17-4 0,6 1 0,-3-5 0,15 7 0,7 0 0,33-2 0,-8 1 0,29-5 0,1 5 0,-5-3 0,17 4 0,19 0 0,-21-3 0,21-2 0,-28-4 0,-5 1 0,4-1 0,-4 1 0,10-1 0,-4 0 0,10 0 0,1 4 0,8 1 0,-1 4 0,5 0 0,-16 0 0,-6 0 0,-5-4 0,-23 1 0,8-5 0,-20 4 0,6-2 0,-6 2 0,7-3 0,-3 0 0,3 0 0,1 0 0,-1-4 0,4 3 0,-2-5 0,2 1 0,6-5 0,-14 2 0,6 1 0,-17 2 0,0 5 0,1-6 0,-1 6 0,-2-2 0,1 3 0,-14 3 0,-4 3 0,-14 1 0,-31 10 0,11-6 0,-34 8 0,1-3 0,21-7 0,-7-1 0,-18 2 0,-7-3 0,5-5 0,-5-2 0,9 1 0,6 4 0,6-1 0,-7-6 0,1 1 0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10.507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121 1 16383,'-21'40'0,"-3"1"0,4-10 0,0 2 0,4 2 0,4-5 0,8 1 0,1-14 0,3-4 0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12.435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694 0 16383,'-21'28'0,"-2"0"0,9-13 0,-4 2 0,5 0 0,2-3 0,-2 3 0,6-4 0,-3 1 0,3-1 0,-2 0 0,1 0 0,-1-3 0,2 3 0,1-6 0,-1 5 0,1-5 0,0 2 0,-3 0 0,2-3 0,-2 3 0,0 0 0,-1 1 0,0 2 0,1-1 0,3-2 0,-1-3 0,1 3 0,0-2 0,0 2 0,-1 0 0,1-3 0,-3 3 0,3 0 0,-3-2 0,3 1 0,-3 1 0,2-2 0,-2 1 0,0 1 0,5-2 0,-7 4 0,10-1 0,-7-1 0,7 2 0,-4-4 0,1 5 0,-2-3 0,0 0 0,0 0 0,2 0 0,-1 0 0,4 3 0,-1-2 0,-4 1 0,5 1 0,-7-1 0,4 1 0,-2-3 0,0-2 0,-1 5 0,1-5 0,2 5 0,-2-2 0,6 7 0,-6-3 0,-1 6 0,3-9 0,-5 1 0,6-1 0,-4 0 0,1 5 0,-1-3 0,0 4 0,0-3 0,-3 7 0,-6 1 0,-4 15 0,-10 7 0,-3 20 0,12-31 0,4 1 0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13.973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270 1 16383,'-37'32'0,"4"-5"0,14-10 0,-2-3 0,4-3 0,-6 6 0,2-5 0,-1 6 0,-1 0 0,5-6 0,4 2 0,5-8 0,5 0 0,-1 5 0,4-1 0,-2 3 0,9-2 0,-2-4 0,5 1 0,-3-2 0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2.419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0 0 16383,'20'28'0,"-2"-2"0,-12-19 0,1 5 0,-1-5 0,0 5 0,1-1 0,-1 5 0,1 2 0,0-3 0,0 4 0,0-4 0,-1 3 0,5 2 0,0-2 0,3 3 0,0 5 0,1-4 0,0 8 0,-1-8 0,1 4 0,-1-5 0,-3 0 0,3 14 0,-9-10 0,4 10 0,1 6 0,-1-19 0,4 18 0,-6-26 0,0 6 0,0-2 0,0 4 0,0-1 0,-3-3 0,2-1 0,-5-4 0,5 4 0,-2-3 0,3 6 0,0-2 0,3 13 0,-5-7 0,4 7 0,-5-10 0,3 0 0,0 1 0,0-1 0,0 1 0,-3-1 0,2-3 0,-5-5 0,2 0 0,0 0 0,1 0 0,-1 3 0,3-2 0,-5-1 0,5 0 0,-5 0 0,4-3 0,-4 6 0,2-5 0,0 6 0,-3 0 0,6 1 0,-5 3 0,2 7 0,0-9 0,-2 7 0,2-12 0,0 7 0,-2-7 0,5 6 0,-5-2 0,5 4 0,-5-1 0,5 0 0,-5 1 0,6-1 0,-7 5 0,7-4 0,-3 3 0,6 6 0,-5-7 0,4 7 0,-5-10 0,3 1 0,-3-1 0,2-3 0,-2 3 0,0-4 0,2 5 0,-2 9 0,0-4 0,2 9 0,-5-5 0,6 0 0,-3-1 0,0-3 0,3 2 0,-3-6 0,4 2 0,-5-4 0,4 1 0,-6-1 0,2 1 0,0-1 0,-2 0 0,2 1 0,0 5 0,1-8 0,0 1 0,-1-8 0,-3-5 0,0 5 0,0-3 0,0 3 0,0 1 0,0-4 0,0 2 0,-3-1 0,2 2 0,-18-22 0,9 5 0,-15-27 0,6 8 0,-1-8 0,-1 1 0,2-1 0,4 1 0,3 1 0,-3-1 0,7 0 0,-7-4 0,6-6 0,-3-6 0,2-16 0,2 13 0,-1-12 0,4 20 0,-2 1 0,3 6 0,-4 4 0,0-13 0,1 10 0,-1-11 0,0 19 0,1 0 0,0 5 0,3 3 0,-2 4 0,5 2 0,-2 5 0,-2-4 0,4 1 0,-8 0 0,9-5 0,-3 7 0,3-4 0,-3 1 0,3 3 0,-3-6 0,0 4 0,0 1 0,-3 0 0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4.409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88 0 16383,'26'31'0,"-1"-1"0,-16 5 0,6 2 0,1 3 0,1-4 0,2-1 0,-3-4 0,-1-1 0,0-3 0,-4-2 0,-1-3 0,-3-1 0,1 1 0,-1-1 0,0 0 0,0-3 0,0 3 0,-1-7 0,1 3 0,-3-4 0,2 0 0,-2 10 0,-1-4 0,1 8 0,-4-5 0,0-1 0,0 1 0,0-1 0,-4 4 0,0-2 0,-3 2 0,-1-3 0,1-1 0,0 5 0,-4 0 0,-4 10 0,0-12 0,1 3 0,4-14 0,4-3 0,0-1 0,-1 0 0,1-2 0,0 2 0,-1 1 0,1-3 0,0 2 0,-1 0 0,1-2 0,-3 8 0,2-4 0,-3 5 0,3-3 0,1 0 0,-1 0 0,0 4 0,-4 5 0,-4 1 0,0 3 0,-7-4 0,7-4 0,-6 6 0,10-13 0,-1 4 0,6-11 0,0 1 0,0-2 0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5.871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994 44 16383,'-8'38'0,"0"-6"0,1-19 0,4-3 0,14-37 0,-4 22 0,-27-21 0,-33 42 0,-2-7 0,-7 0 0,-18 3 0,-3-1 0,0-1 0,0-2 0,-1-1 0,5-2 0,18 1 0,5-1 0,-29 1 0,30-2 0,20-4 0,23 0 0,46-10 0,-9 1 0,36-6 0,-28 4 0,7-1 0,0 3 0,-7-2 0,7 3 0,-9 0 0,-1 0 0,1 1 0,-5 2 0,0-1 0,-1 5 0,-2-5 0,2 2 0,1-4 0,14 1 0,-6-1 0,10 0 0,-18 4 0,4-3 0,-11 3 0,2 0 0,-11-1 0,-1 4 0,3 6 0,-5-2 0,8 8 0,-8-8 0,6 1 0,-3 1 0,0-4 0,2 7 0,-6-4 0,3 8 0,-2 2 0,-4 4 0,1 3 0,-4 1 0,-4-1 0,0 0 0,-3 1 0,0-1 0,3 1 0,1-1 0,6 0 0,-2-9 0,2-2 0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7.366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226 0 16383,'-22'47'0,"-2"-1"0,11-10 0,1-1 0,8-8 0,8 2 0,0-7 0,3-3 0,-1-6 0,0-7 0,3 0 0,4-9 0,5-6 0,5-10 0,-1 0 0,4 0 0,-4 5 0,4 2 0,-12 2 0,-1 6 0,-7 2 0,-24 21 0,0-4 0,-26 18 0,2-8 0,-5 0 0,-5-2 0,10-3 0,9-8 0,12-2 0,11-6 0,1-1 0,34-14 0,14-5 0,32-12 0,6 3 0,-11 2 0,-12 10 0,-18 1 0,-17 8 0,-12 3 0,-14 27 0,-5-8 0,-5 15 0,-1-12 0,7-3 0,-6 1 0,6-2 0,-2-7 0,3-1 0,3-3 0,42-33 0,-12 11 0,32-21 0,-28 19 0,-2 10 0,-7-2 0,-4 6 0,-5 1 0,-34 30 0,3-10 0,-34 24 0,9-20 0,-4-3 0,-1-6 0,0-3 0,9-1 0,7-1 0,17 0 0,6-3 0,35-23 0,-5 6 0,26-21 0,-12 21 0,-4 1 0,-1 6 0,-12 5 0,-1-2 0,-7 8 0,-16 16 0,-1-1 0,-19 17 0,-7-12 0,-14 10 0,-4-3 0,5 4 0,19-14 0,16-7 0,12-12 0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8.157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125 1 16383,'14'28'0,"-1"0"0,-7-10 0,1-3 0,-3-2 0,-1-7 0,-3 5 0,-3-1 0,0 2 0,-1 0 0,1-5 0,3 5 0,-2-2 0,1 0 0,-2 2 0,3 1 0,0 5 0,0 0 0,0 2 0,0-2 0,0 4 0,-3-5 0,3 0 0,-3-7 0,0-1 0,2 3 0,-2-4 0,3 6 0,3-4 0,-5-1 0,1 3 0,-8-6 0,0 0 0,-7-15 0,-3-9 0,4-11 0,0-3 0,8 5 0,-1 6 0,1 0 0,-3 3 0,2-3 0,-2 3 0,6 7 0,1 5 0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9.179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1 0 16383,'0'0'0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46.068"/>
    </inkml:context>
    <inkml:brush xml:id="br0">
      <inkml:brushProperty name="width" value="0.1" units="cm"/>
      <inkml:brushProperty name="height" value="0.2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1753 476 16383,'16'4'0,"-2"-2"0,-7-2 0,-1 0 0,0 0 0,0 3 0,0-2 0,0 1 0,0-2 0,0 0 0,3 0 0,1 0 0,7 0 0,1 0 0,3-3 0,4 2 0,-2-2 0,2 3 0,-3-3 0,-1 2 0,1-2 0,14 3 0,-18 0 0,10 0 0,-22-3 0,0 2 0,0-1 0,0 2 0,3-3 0,-2 2 0,5-2 0,-2 3 0,0 0 0,-1 0 0,-3-3 0,0 3 0,0-3 0,0 0 0,0 2 0,0-1 0,0 2 0,0 0 0,0 0 0,0-3 0,0 2 0,0-4 0,3 4 0,11-4 0,-1 4 0,8-2 0,-5 3 0,-1 0 0,-6 0 0,1 3 0,-9-3 0,2 3 0,-3-3 0,0 0 0,0 0 0,3 0 0,-2 0 0,9 0 0,-1-3 0,6 2 0,-3-2 0,2 3 0,-6 0 0,3 0 0,-7 0 0,-1 0 0,-3 0 0,3-3 0,1 3 0,0-3 0,6 3 0,-5 0 0,5 0 0,-2 0 0,-1 0 0,-3 0 0,2 0 0,-2 0 0,4 0 0,-1 0 0,4 0 0,0 0 0,5 0 0,-1 0 0,1 0 0,9 3 0,-8-2 0,8 2 0,-5-3 0,0-3 0,9 2 0,6-3 0,12 9 0,0-4 0,-1 6 0,-11-6 0,-6 6 0,5-3 0,-14 1 0,4-2 0,-17-3 0,1 0 0,-4 0 0,2 0 0,-5 0 0,2 0 0,-3 0 0,3 0 0,1 0 0,7 0 0,1 0 0,3-3 0,1 2 0,-1-2 0,1 3 0,13 0 0,-7 0 0,26-4 0,-20 3 0,10-2 0,-9 7 0,6 0 0,-3 4 0,-2 0 0,-14-4 0,-3 2 0,-14-5 0,-20 2 0,-17 1 0,-31-3 0,-9 7 0,-21-7 0,0 4 0,1-1 0,8-3 0,18 3 0,3-4 0,16 0 0,1 0 0,14 0 0,5 0 0,10 0 0,7 0 0,-5 3 0,4-2 0,-5 2 0,3 0 0,0-2 0,2 4 0,-1-4 0,5 2 0,-6-1 0,3-1 0,-3 5 0,0-5 0,0 4 0,3-4 0,1 2 0,3-3 0,0 0 0,-4 0 0,-3 3 0,-5-2 0,-4 2 0,8 0 0,-3-3 0,11 3 0,-4-3 0,1 0 0,-1 0 0,-4 0 0,4 3 0,-2-3 0,-1 3 0,2-3 0,-1 0 0,6 0 0,0 0 0,-4-3 0,-3 2 0,-2-2 0,2 0 0,3 3 0,2-3 0,1 3 0,-5 0 0,5 0 0,-6 0 0,6 0 0,-2-3 0,3 3 0,0-3 0,0 3 0,-1 0 0,1 0 0,0 0 0,0 0 0,-3 0 0,2 0 0,-1 0 0,-1 0 0,-1 0 0,1 0 0,0 0 0,3 0 0,0 0 0,-4 0 0,0 0 0,0 0 0,-5 0 0,1 0 0,1 0 0,1 0 0,-7 0 0,6 0 0,-13 0 0,0 0 0,9 0 0,-7 0 0,7 0 0,-1 0 0,-6 0 0,-16 9 0,13-6 0,-13 6 0,18-9 0,-3 0 0,2 3 0,-8-2 0,15 2 0,-6-3 0,15 0 0,-2 0 0,3 0 0,0 0 0,0 0 0,0 0 0,0 0 0,-1 0 0,-1 0 0,1 0 0,-2 0 0,3 3 0,0-2 0,0 1 0,-9 1 0,3-2 0,-6 4 0,-5-4 0,7 2 0,-4-3 0,8 0 0,2-3 0,1 0 0,-4-4 0,6 3 0,-2 1 0,0 1 0,2 1 0,-2-4 0,3 1 0,-3-5 0,2 3 0,-1-3 0,-4-3 0,4 1 0,-4-2 0,2-2 0,3 7 0,-2-11 0,-3 3 0,4 1 0,-4 0 0,6 6 0,-1-1 0,4 0 0,-3-5 0,3 8 0,-4-8 0,4 8 0,-3-5 0,6 6 0,-3-3 0,3 3 0,0-1 0,0 1 0,-3 0 0,2 0 0,-4 3 0,-1 3 0,-4 3 0,-3 4 0,-13-1 0,5-2 0,-23-1 0,19-3 0,-7 0 0,16 0 0,6 0 0,1-2 0,0-2 0,2-2 0,-2 3 0,1-3 0,-2 6 0,-3-3 0,-7 0 0,2 2 0,-2-2 0,-7 3 0,8 0 0,-11 0 0,12 0 0,-4 0 0,8 0 0,-8 0 0,7 0 0,-8 0 0,-4 0 0,6 0 0,-9 0 0,8 0 0,0 0 0,-17-3 0,14-1 0,-20 0 0,28 1 0,-12 3 0,12 0 0,-5 0 0,-12 0 0,10 0 0,-21 0 0,18 0 0,-2-3 0,14 2 0,2-4 0,6 4 0,-11-2 0,1 3 0,3 0 0,-7 0 0,10 0 0,-7 0 0,7 0 0,-1 0 0,-3 3 0,-10-2 0,-1 2 0,-15-3 0,18 0 0,-18-3 0,11 2 0,1-2 0,3 3 0,-8 0 0,9 0 0,-12-3 0,16 2 0,4-2 0,5 3 0,5-6 0,5-1 0,4-3 0,-1 1 0,4 3 0,-4-3 0,2 2 0,-1 1 0,-1 1 0,2 1 0,0-5 0,0 2 0,0-1 0,3-1 0,-3 5 0,6-2 0,-2 6 0,2 0 0,0 0 0,-2 0 0,1 0 0,-2 0 0,0 0 0,0 0 0,0 0 0,0 0 0,6 3 0,2-2 0,2 2 0,-4-3 0,-3 0 0,-3 0 0,0 0 0,3 0 0,0 0 0,3 0 0,-2 0 0,-2 0 0,1 0 0,4 0 0,-3 0 0,8 0 0,-11 0 0,17-3 0,-8 2 0,9-1 0,6-1 0,-8-1 0,25-4 0,-8 1 0,11 2 0,-13 2 0,2 3 0,-2 0 0,-4 0 0,10 0 0,-10 0 0,-1 0 0,7 0 0,-6 0 0,13 0 0,-13 0 0,14 0 0,-9 0 0,9-3 0,-5 2 0,-18-2 0,0 3 0,-15 0 0,9-3 0,4 2 0,-2-1 0,16 2 0,-3 0 0,8-4 0,-12 4 0,-1-4 0,-16 4 0,3 0 0,-4 0 0,0 0 0,4-2 0,-3-2 0,2 1 0,-5 0 0,-2 3 0,1 0 0,-2-3 0,2 3 0,-3-6 0,2 0 0,-1-1 0,4-4 0,-1 1 0,-1 1 0,-3 0 0,-3 8 0,-6 18 0,-1 6 0,-3 6 0,0-7 0,1-9 0,0-7 0,2 2 0,-1-4 0,1 2 0,-2 0 0,0 0 0,0 0 0,-13 3 0,-7 5 0,-14 15 0,7-9 0,5 7 0,15-20 0,4 1 0,6-5 0,3 3 0,3 0 0,3 0 0,6 6 0,-5-5 0,7 7 0,-5-4 0,7 2 0,3 3 0,8 3 0,-3 1 0,5-1 0,-6-3 0,4-1 0,-1-1 0,-2 0 0,9 0 0,-1-2 0,19-4 0,6 3 0,24-4 0,9 5 0,-6 1 0,-12-7 0,-21 2 0,-8-7 0,4-3 0,-3-1 0,3-4 0,-8 1 0,3-3 0,-10 2 0,-2-2 0,-11 3 0,-1-2 0,-2-1 0,0-2 0,-4 2 0,-3 1 0,-3 3 0,-3 0 0,-3-3 0,-9-10 0,-2 1 0,-5-8 0,3 10 0,1 1 0,2 2 0,2 1 0,4 3 0,-4-8 0,4 11 0,-2-7 0,3 9 0,3-2 0,-5-3 0,1 0 0,-8-4 0,2 1 0,-2-3 0,5 5 0,5 1 0,17 15 0,10 2 0,13 6 0,-5-4 0,-4-4 0,-9-2 0,8 1 0,-7-1 0,15 3 0,-9 3 0,12 1 0,-6 0 0,13 3 0,-4-6 0,6 2 0,-8-2 0,3 1 0,-11-4 0,6 3 0,-11-7 0,5 2 0,-7-3 0,8 0 0,-10 0 0,5 0 0,4 0 0,2 0 0,-2 0 0,0 2 0,-1-1 0,8 5 0,-3-5 0,0 2 0,-11-3 0,-3 0 0,-1 0 0,9 0 0,-4 0 0,2 0 0,-3 0 0,-4 0 0,9 0 0,-1-3 0,-2 2 0,-4-1 0,11-1 0,-12-1 0,22-6 0,-9-1 0,30-7 0,-13 5 0,10-1 0,-24 10 0,-11-2 0,11-1 0,-15 0 0,7 1 0,-23 3 0,-37 12 0,-8 0 0,-37 10 0,-7-4 0,16-3 0,-17 3 0,28-7 0,-7 6 0,-26-6 0,-7-1 0,17-10 0,-4-3 0,18 5 0,1-1 0,-12-8 0,1 0 0,21 5 0,3 1 0,-35-12 0,29 6 0,0 0 0,-22-7 0,-14-3 0,13 1 0,23 4 0,-27-11 0,26 10 0,-15-3 0,37 9 0,6 7 0,29 0 0,22 3 0,18 0 0,19 9 0,-4 0 0,-10 5 0,-14-1 0,-15-6 0,-7-1 0,-6-3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9.188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1861 154 16383,'-61'-3'0,"-1"1"0,7 1 0,1 0 0,-46-4 0,28 5 0,14 0 0,21 0 0,10 0 0,10 0 0,7 0 0,1 0 0,46 2 0,30 2 0,-8 6 0,8 2 0,8-1 0,0-4 0,7 0 0,7-1 0,3 0 0,2 0 0,-10 1 0,2-1 0,3 1 0,3-1 0,1 1 0,2 0 0,1 0 0,-10-1 0,3-1 0,1 1 0,2 0 0,0 0 0,1 0 0,1 0 0,-1 1 0,1 0 0,2 1 0,2 1 0,-1-1 0,2 1 0,-1 0 0,1 1 0,0 0 0,0 0 0,0 1 0,-6-1 0,0 1 0,0 0 0,1 1 0,0-1 0,0 1 0,0 0 0,-2 0 0,0 0 0,-1 0 0,2 0 0,0 0 0,-1 1 0,-1-1 0,0 0 0,-1 1 0,-1-1 0,-1 0 0,-1 0 0,15 3 0,0 0 0,-1 0 0,-1 0 0,-3-1 0,-2-1 0,-4-2 0,13-1 0,-2-3 0,-4 0 0,-5-1 0,-6 0 0,16 2 0,-9 0 0,-13-3 0,-20-4 0,-13-3 0,-13-5 0,-42 3 0,-19-4 0,-23 0 0,-17-1 0,-32-7 0,47 10 0,-1 0 0,-12-2 0,-3 0 0,-2-1 0,-3 1 0,-20 0 0,-4 1 0,25 1 0,0 0 0,-3-1 0,-9 0 0,-3 0 0,-1 0 0,14 1 0,-1 0 0,-2 0 0,-2 0 0,-9 0 0,-3 0 0,-1 0 0,-2-1 0,11-1 0,-1-1 0,-1-1 0,-2 2 0,-1 1 0,6 3 0,0 2 0,-2 1 0,-1 0 0,-4-2 0,-3-1 0,0-2 0,-4-2 0,-5-2 0,-1 0 0,-1 0 0,2 0 0,3 2 0,5 1 0,-5 1 0,5 2 0,2 0 0,1 1 0,-1-1 0,-3-2 0,2-1 0,-6-1 0,-1-2 0,1 1 0,4-1 0,6 1 0,11 1 0,-22-2 0,14 1 0,9 0 0,1-1 0,13 1 0,-2-2 0,48 7 0,79 13 0,2-7 0,-3 2 0,10 0 0,7-1 0,8-1 0,-3-1 0,-15-2 0,-3-1 0,5 0 0,26 2 0,6 1 0,-6-3 0,-22-3 0,-4-1 0,-7 0 0,-1 2 0,-6 0 0,-1-1 0,-12 0 0,-26 3 0,-39-3 0,-65-4 0,7 3 0,-17 0 0,8 1 0,-12 0 0,-6-1 0,3 0 0,6-1 0,0-2 0,-1 0 0,-4 0 0,19 1 0,-3-1 0,-2-1 0,-1 1 0,-1 0 0,0 2 0,-8 1 0,-2 2 0,0 1 0,0 0 0,3-1 0,4 0 0,7-2 0,3-2 0,3 1 0,0 1 0,-1 3 0,-9 3 0,-3 2 0,1 1 0,6 1 0,12-1 0,-22-1 0,21 1 0,16 3 0,42-2 0,61-8 0,35-3 0,4 2 0,12 0 0,-20-1 0,7-1 0,8 1 0,5 4 0,-14 4 0,7 2 0,4 3 0,3 1 0,1 0 0,-2 0 0,-3-2 0,4-1 0,-3 0 0,0-1 0,0 1 0,2 1 0,3 1 0,-9 2 0,4 0 0,1 2 0,2 1 0,0 0 0,-2-1 0,-3 0 0,-4-1 0,7-1 0,-3 1 0,-1-1 0,-5-1 0,-3 0 0,-5 0 0,28 4 0,-9 0 0,-5-2 0,-11-2 0,-4-1 0,-24-2 0,-31-1 0,-42-8 0,-35-2 0,-9 1 0,-13-1 0,0 1 0,-7 0 0,-4 1 0,10 0 0,-3 0 0,-2 0 0,-1 0 0,-7-2 0,-3 1 0,1-2 0,0 0 0,4 0 0,0-1 0,1 0 0,2-1 0,8-1 0,3 0 0,0 0 0,1 0 0,-1 3 0,1 0 0,0 1 0,1 0 0,-17-2 0,2 1 0,0 2 0,-2 6 0,1 2 0,4 0 0,16-3 0,3 1 0,4-1 0,-17 3 0,10 1 0,-2-1 0,39-2 0,25 2 0,40-8 0,19-4 0,18-2 0,-4 5 0,14 0 0,8 1 0,1 1 0,-4 1 0,11 2 0,-2 1 0,2 1 0,7 0 0,-12 0 0,7-1 0,3 0 0,1 1 0,-2 1 0,-5 1 0,3 3 0,-1 2 0,-3 2 0,-5-2 0,-6 0 0,7-1 0,-8-1 0,-3 0 0,42 2 0,-51 0 0,-116-3 0,-56 1 0,-2-3 0,19-2 0,-1-1 0,-8-1 0,11-1 0,-5 1 0,-5-2 0,-2 1 0,-1-1 0,4 0 0,-3-1 0,-2 0 0,0 0 0,2 0 0,3 2 0,-3-1 0,3 2 0,1 0 0,2 0 0,-2 0 0,0 1 0,-2-1 0,1 1 0,4 0 0,9 3 0,-9 2 0,7 3 0,21-2 0,14-2 0,35-4 0,24 4 0,35-8 0,3 0 0,12-2 0,0-3 0,8-2 0,13 2 0,-5 6 0,12 2 0,10 2 0,5 2 0,2 0 0,-1 1 0,-5 1 0,-5 0 0,-3 1 0,-1 1 0,2 0 0,2 1 0,5 0 0,7 1 0,-24-3 0,6 0 0,4 1 0,4-1 0,2 1 0,2 0 0,1 0 0,-1 0 0,-2 1 0,-3-1 0,-3 1 0,-5 0 0,-5 1 0,21 3 0,-6 1 0,-5 1 0,-3-1 0,-2 1 0,1-2 0,3 0 0,5-2 0,5 0 0,2-1 0,-3 0 0,-7-2 0,-11 0 0,-16-1 0,24 0 0,-46 1 0,-58-1 0,-53-4 0,-39-6 0,40 2 0,-11-1 0,-10 1 0,-8-1 0,-5-1 0,-3 0 0,0 0 0,2-1 0,4 0 0,-2-1 0,0-1 0,1 0 0,-2-1 0,0 0 0,-1 1 0,-2-1 0,-2 1 0,-1 1 0,12 1 0,-2 0 0,-3 1 0,-1 1 0,-1-1 0,0 1 0,-1-1 0,1 1 0,2-1 0,1 1 0,2-1 0,4 0 0,-12-1 0,2-1 0,2 0 0,1-1 0,1 1 0,3 1 0,1-1 0,3 2 0,2 1 0,-19 0 0,2 2 0,4 0 0,3 1 0,6 0 0,6 1 0,0 1 0,7 0 0,4 0 0,2-1 0,-21-4 0,3 0 0,36 3 0,47 4 0,66 1 0,53-4 0,-44-2 0,11-3 0,7 0 0,4-1 0,1 2 0,-2 0 0,2 3 0,0 0 0,1 1 0,2 1 0,4 0 0,5 2 0,-17-1 0,5 1 0,5 1 0,2 0 0,2 0 0,-1 1 0,-1 0 0,-3 0 0,-4 0 0,-7 0 0,15 1 0,-6 0 0,-4 0 0,-2 1 0,0 1 0,2 3 0,7 2 0,6 4 0,-1 1 0,-4 0 0,-10-2 0,-14-4 0,31 3 0,-52-5 0,-130-2 0,15-14 0,-13-6 0,-16 0 0,15 6 0,-15-1 0,-9 1 0,-7 0 0,-2 0 0,2 0 0,6 0 0,10 0 0,-9-1 0,9 0 0,3 0 0,-3 0 0,-7 1 0,11 1 0,-9 0 0,-4 1 0,-2-1 0,2 1 0,7 1 0,10-1 0,14 2 0,-33 1 0,19 0 0,5 0 0,34 0 0,75 0 0,33-7 0,21-2 0,-7 2 0,11 0 0,5 1 0,-3 0 0,-7 2 0,-2 0 0,2 0 0,6 1 0,-7 2 0,7 0 0,4 0 0,-1 2 0,-6-1 0,-7 2 0,17 3 0,-10 1 0,-2 0 0,-2 1 0,-1 0 0,-13-1 0,15 0 0,-115-11 0,-19-1 0,-19-3 0,-8-2 0,7 1 0,-7-1 0,-5-1 0,-5 1 0,-3 0 0,3 2 0,-5 2 0,-4 0 0,-3 1 0,-1-1 0,0-1 0,1-1 0,10 0 0,-2-2 0,-1 0 0,-1-1 0,2 0 0,1 1 0,1 1 0,4 2 0,-13 0 0,2 1 0,2 2 0,3 0 0,4 0 0,4-2 0,-10-2 0,2-2 0,11 1 0,18 2 0,-2-3 0,137 6 0,8 0 0,23 0 0,5 1 0,-16 0 0,4 1 0,5 1 0,9 3 0,-28 1 0,6 1 0,5 2 0,3 0 0,0 2 0,0-1 0,-3 2 0,-5-1 0,10 2 0,-2 0 0,-2 2 0,-2-1 0,-3 1 0,-2 1 0,13 0 0,9 1 0,-8 1 0,-27-1 0,-44-2 0,-64 3 0,-22-14 0,-27-7 0,-17-5 0,-7-1 0,5 2 0,20 4 0,-4 0 0,-2 0 0,-1 0 0,-1 1 0,3-1 0,2 1 0,-5-1 0,0 0 0,2 0 0,1 1 0,4 0 0,5 2 0,-12 1 0,2 1 0,9 1 0,14-1 0,-32-4 0,135 7 0,33-2 0,8-4 0,14-3 0,4 1 0,-6 3 0,5 2 0,2-1 0,-3 0 0,-7 0 0,0-1 0,-3 0 0,-5 1 0,12 0 0,-5 1 0,-48 2 0,-105 4 0,-42 0 0,24-4 0,-4 0 0,3 0 0,-6 0 0,12 0 0,8 0 0,32-3 0,84-10 0,-2-3 0,14-1 0,-28 6 0,-27 8 0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1.75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628 1332 24575,'-11'3'0,"2"-2"0,6 4 0,-3-4 0,3 1 0,-3-2 0,2 3 0,-1-2 0,1 1 0,-2-2 0,0 0 0,0 3 0,0-2 0,0 1 0,0-2 0,0 0 0,-1 0 0,4 3 0,-2-2 0,1 2 0,-2-3 0,0 0 0,0 2 0,0-1 0,0 2 0,2-1 0,-5-1 0,5 4 0,-5-4 0,3 2 0,0-3 0,0 0 0,2 2 0,-1-1 0,1 2 0,-2-1 0,0-1 0,0 4 0,0-4 0,0 2 0,0-3 0,-1 0 0,1 2 0,0-1 0,0 2 0,0-3 0,0 2 0,0-1 0,0 2 0,-1-3 0,1 0 0,0 0 0,0 2 0,0-1 0,0 2 0,0-3 0,-1 0 0,1 0 0,0 0 0,0 0 0,0 0 0,0 0 0,0 0 0,0 0 0,-1 0 0,1 0 0,0 0 0,0 0 0,0 0 0,0 0 0,0 0 0,0 0 0,-1 0 0,4-3 0,-2 2 0,1-1 0,-2-1 0,0 2 0,0-4 0,0 4 0,0-4 0,-1 1 0,1 1 0,0 0 0,0 0 0,0 0 0,0 0 0,2-3 0,-1 5 0,2-4 0,-4 2 0,1-3 0,0-1 0,3 1 0,-3 0 0,3 0 0,-3 0 0,0 0 0,2 0 0,-1-1 0,1 1 0,1 0 0,-2 3 0,4-3 0,-2 3 0,0 0 0,3-3 0,-6 3 0,6-3 0,-3-1 0,0 1 0,2 0 0,-1 0 0,-1 0 0,2 0 0,-1 0 0,2 0 0,-3 2 0,2-1 0,-2 1 0,3-2 0,0 0 0,0 0 0,0 0 0,0 0 0,0 0 0,0-1 0,-2 1 0,1 0 0,-2 0 0,3 0 0,0 0 0,0 0 0,0 0 0,0-1 0,0 1 0,0 0 0,0 0 0,0 0 0,3 0 0,-2 0 0,1-1 0,1 1 0,-2 0 0,1 0 0,-2 0 0,3 0 0,-2 0 0,4 0 0,-4-1 0,1 1 0,-2 0 0,3 0 0,-2 0 0,1 0 0,1 0 0,-2 0 0,4-1 0,-4 1 0,4 0 0,-4 0 0,4 0 0,-4 0 0,4 0 0,-4 0 0,4 2 0,-4-1 0,2 1 0,-1 1 0,2-3 0,2 3 0,0-3 0,-3 0 0,2 0 0,-1 2 0,-1-1 0,3 1 0,-3-2 0,3 0 0,0 0 0,0 0 0,-3 0 0,3 2 0,-6-1 0,6 4 0,-6-4 0,6 4 0,-6-4 0,6 1 0,-3 1 0,0-3 0,0 3 0,-6-10 0,2 5 0,-5-5 0,3 4 0,-1 2 0,-2-2 0,3-1 0,-3 3 0,2-2 0,-2 3 0,6-3 0,-6 2 0,6-3 0,-6 4 0,5 0 0,-4 0 0,4 0 0,-1 0 0,-1 0 0,2-1 0,-1 1 0,2 0 0,0-3 0,0 3 0,0-3 0,0 3 0,0-1 0,0 1 0,0 0 0,0 0 0,0 0 0,0 0 0,0 0 0,0 0 0,0-1 0,0 1 0,2 0 0,-1 0 0,2 0 0,-3 0 0,2 0 0,-1 0 0,2-1 0,-1 1 0,-1 0 0,2 0 0,-1 0 0,-1 0 0,4 0 0,-4-1 0,2 1 0,-1 3 0,-1-3 0,2 3 0,-3-3 0,2 0 0,-1 0 0,2 0 0,-1-1 0,2 1 0,-1-3 0,2 3 0,-4-3 0,5 3 0,-6 0 0,6-1 0,-6 1 0,6 0 0,-6 0 0,6 0 0,-6 0 0,6 0 0,-6 0 0,3-1 0,0 1 0,-3 0 0,3 0 0,0 3 0,-3-3 0,6 3 0,-6-3 0,3 0 0,0 2 0,-3-1 0,6 1 0,-6-2 0,6 0 0,-6 0 0,3 0 0,0 2 0,-2-1 0,1 1 0,1 1 0,-2-2 0,4 1 0,-2-2 0,3 0 0,-2 0 0,1 2 0,-4-1 0,4 2 0,-2-4 0,1 1 0,1 3 0,-4-3 0,4 3 0,-2-3 0,1 0 0,1 2 0,-4-1 0,4 2 0,-1-4 0,2 4 0,-3-2 0,2 1 0,-1 1 0,-1-3 0,2 6 0,-4-6 0,4 3 0,-1-1 0,2-1 0,0 4 0,-3-4 0,3 4 0,-6-4 0,6 4 0,-3-4 0,3 4 0,0-2 0,-3 0 0,3 3 0,-3-6 0,3 6 0,-3-6 0,3 5 0,-3-1 0,3 2 0,0-3 0,0 2 0,0-4 0,0 4 0,0-2 0,0 1 0,0 1 0,0-2 0,0 3 0,0 0 0,0 0 0,-2-2 0,1 1 0,-1-2 0,2 3 0,0 0 0,0 0 0,0-2 0,0 1 0,0-2 0,0 3 0,0 0 0,0 0 0,0 0 0,0 0 0,0 0 0,0 0 0,0 0 0,0 0 0,0 0 0,0-3 0,0 3 0,0-3 0,0 3 0,0 0 0,0 0 0,0 0 0,0 0 0,0 0 0,-2 0 0,-2 0 0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4.3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124 1 24575,'-3'3'0,"0"0"0,-3-3 0,0 0 0,2 2 0,-1-1 0,1 2 0,-2-1 0,0-1 0,0 4 0,0-4 0,0 4 0,0-4 0,-1 2 0,1 0 0,0-3 0,3 6 0,-3-6 0,6 6 0,-6-6 0,3 0 0,-6-6 0,4-1 0,-1-3 0,6 4 0,3 3 0,0 3 0,7 3 0,-4 3 0,4 1 0,-4-4 0,0 2 0,0-4 0,0 2 0,0-3 0,0 0 0,0 0 0,0 0 0,0 3 0,0-3 0,0 3 0,-3 0 0,3-3 0,-6 6 0,6-3 0,-6 3 0,3 0 0,-3 0 0,0 0 0,0 0 0,0 0 0,0 0 0,0 0 0,0 0 0,0 0 0,-3 0 0,0-2 0,-3 1 0,0-2 0,0 3 0,0-2 0,-1-4 0,1-7 0,3 3 0,0-2 0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5.50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24575,'6'6'0,"0"0"0,0 0 0,0 0 0,0 0 0,0 0 0,0 0 0,0 0 0,1 0 0,-1-2 0,0-2 0,-3 1 0,2-2 0,-1 1 0,2-2 0,0 0 0,0 0 0,0 0 0,0 0 0,0 0 0,-3-2 0,0 1 0,-3-2 0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6.3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25 24575,'6'0'0,"6"3"0,-4-2 0,5 5 0,-7-3 0,0 3 0,0 0 0,3-2 0,-2 1 0,2-4 0,-3 1 0,0-2 0,0 3 0,4-2 0,-3 1 0,2-2 0,-3 0 0,0 0 0,0 0 0,0 0 0,0 0 0,0 0 0,0 0 0,0-2 0,0-2 0,0 1 0,0-3 0,0 6 0,0-6 0,0 3 0,0-3 0,0 2 0,0-1 0,0 1 0,0-2 0,0 3 0,-2-3 0,1 3 0,-2 0 0,1 0 0,-2 3 0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7.64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24575,'13'7'0,"-2"-1"0,6 1 0,-4-1 0,0 1 0,-3-1 0,-1 1 0,-3-1 0,0 0 0,4 0 0,0 0 0,0 1 0,-1-1 0,-3-3 0,0 3 0,0-6 0,0 3 0,0-3 0,0 0 0,0 0 0,-3 0 0,0 0 0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8.46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24575,'18'4'0,"-5"2"0,0-2 0,-7 2 0,4 0 0,-4 0 0,0 0 0,0 0 0,0 0 0,0 0 0,0 0 0,0-2 0,0 1 0,0-2 0,0 1 0,0 1 0,0-4 0,0 1 0,0 1 0,0-2 0,0 4 0,0-4 0,-2 4 0,-2-1 0,-2-1 0,0 0 0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9.66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24575,'10'7'0,"-1"-1"0,-3 0 0,0 0 0,0 0 0,-3 0 0,3-3 0,-6 3 0,6-6 0,-3 3 0,3 0 0,0 0 0,0 1 0,0 1 0,0-4 0,0 1 0,0 1 0,0-2 0,0 1 0,1-2 0,-1 0 0,0-2 0,-3 1 0,0-2 0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0.4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24575,'6'0'0,"0"3"0,0-3 0,0 6 0,0-6 0,0 3 0,0 0 0,0-3 0,0 3 0,0-3 0,0 0 0,0 0 0,0 0 0,0 0 0,0 0 0,0 0 0,0 0 0,0 0 0,0 0 0,0 0 0,-2 0 0,-2 0 0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1.3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24575,'9'6'0,"-2"0"0,2 0 0,-3 0 0,0 0 0,0-2 0,0 1 0,0-2 0,0 1 0,0-2 0,0 1 0,1-2 0,2 1 0,-2 1 0,2-2 0,-3 4 0,0-4 0,0 1 0,0 1 0,0-2 0,0 4 0,0-4 0,0 2 0,-3-1 0,3-1 0,-3 2 0,10-10 0,2 2 0,-4-2 0,-1 4 0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1.9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24575,'10'3'0,"-1"3"0,-5-3 0,1 3 0,-2 1 0,3-1 0,0-3 0,1 0 0,-4-1 0,2-1 0,-4 4 0,4-4 0,-1 2 0,-1-3 0,0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24.920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4721 487 16383,'-70'-18'0,"19"6"0,-6-1 0,-10 1 0,-6 0 0,3 1 0,-5 0 0,-2 0 0,-11-3 0,-3-1 0,-4-1 0,10 3 0,-4 0 0,-2 0 0,-2 0 0,12 1 0,-1-1 0,-2 1 0,-1-1 0,-2 0 0,5 1 0,-3-1 0,-1 1 0,0-1 0,0 0 0,1 2 0,-11-2 0,0 1 0,0 1 0,2 0 0,0 0 0,6 0 0,-1 1 0,2 0 0,2 0 0,4 2 0,1-1 0,3 0 0,4 1 0,3 2 0,-1 3 0,3 0 0,7 1 0,-2-1 0,8 1 0,-16 2 0,50 2 0,28 5 0,12 1 0,28 3 0,16-2 0,-6-3 0,10-1 0,-6 1 0,6 1 0,6 0 0,3 3 0,7 1 0,3 0 0,2 0 0,-6-1 0,2-1 0,2 0 0,2 1 0,1 0 0,-9 1 0,3-1 0,0 1 0,1 0 0,-1 1 0,0-1 0,14 2 0,0 0 0,-1 1 0,-1-2 0,-1 0 0,-10-3 0,-1-1 0,-1-1 0,-2 1 0,-2 0 0,7 2 0,-2 1 0,-3-1 0,-4-1 0,0-4 0,-5-1 0,-6 0 0,2 1 0,-10 0 0,-4 1 0,-48-3 0,-14-6 0,-26 2 0,-28-2 0,-27 3 0,40 2 0,-2 1 0,-4-1 0,-1 1 0,4 3 0,-1-1 0,0-2 0,-1 0 0,-8-1 0,-3 1 0,-13 2 0,-1-1 0,16 0 0,1-1 0,-5 3 0,7-1 0,5-1 0,31-1 0,18 0 0,17 4 0,9 0 0,22 1 0,14 1 0,17-4 0,5-1 0,-11-4 0,-3 0 0,-25 0 0,-9 0 0,-22-3 0,-8 0 0,-12-1 0,-15 2 0,-35 2 0,-27 0 0,24 0 0,-8 0 0,-20-3 0,-5-1 0,31 3 0,-1 1 0,-1-1 0,-1-1 0,-1 0 0,2 0 0,-24 1 0,1 2 0,-2-1 0,6 0 0,33 0 0,4 0 0,-5-1 0,13 2 0,29 2 0,15-3 0,27 3 0,0-3 0,26-8 0,5 2 0,22-8 0,-27 8 0,2 2 0,3 0 0,2 2 0,9-1 0,-3 0 0,9 3 0,-20 0 0,-98 5 0,-46 2 0,24-2 0,-6 1 0,-15 0 0,-5 1 0,23-3 0,-2 1 0,-3-1 0,-10 1 0,-3 0 0,-3 0 0,12-1 0,-2 0 0,-2 0 0,-1 0 0,-6-1 0,-2 0 0,-1-1 0,1-2 0,-1-2 0,-1-2 0,1 0 0,3 0 0,7 2 0,0 2 0,4-1 0,2-1 0,-7-4 0,4-1 0,6 3 0,-6 5 0,12 3 0,3 4 0,33-3 0,33 0 0,19-1 0,-9 2 0,9-2 0,-4 2 0,6-5 0,21 6 0,36-2 0,16 2 0,-3 7 0,8-1 0,-28-7 0,5-2 0,6-1 0,2 0 0,3 2 0,7 0 0,1 0 0,-2-1 0,-7-2 0,-9-2 0,-5-2 0,-2 0 0,5 0 0,19 1 0,7 2 0,-5-1 0,-17-2 0,-15 0 0,-14-1 0,9 0 0,-46-1 0,-17 1 0,-15-2 0,-3 4 0,-20-2 0,-55 12 0,40-5 0,-5 0 0,-24 3 0,-6 1 0,0 2 0,-1-1 0,3-5 0,2 0 0,9 3 0,5-2 0,16-4 0,6-2 0,0-2 0,28 5 0,37-4 0,46 5 0,-1-10 0,18-5 0,-13 4 0,14-1 0,8-1 0,5 0 0,-1 1 0,-4 0 0,10 0 0,-3 1 0,1 0 0,4 0 0,6 0 0,-16 2 0,4-1 0,3 0 0,3 0 0,2 1 0,1 1 0,1 2 0,-1 2 0,-12 2 0,3 1 0,3 3 0,0 0 0,0 1 0,0 0 0,-3 1 0,-2-1 0,-4 0 0,-5-1 0,15 0 0,-8-1 0,-3 1 0,-2-1 0,2 1 0,5 1 0,4 2 0,8 1 0,3 0 0,-2 1 0,-6-1 0,-11-2 0,-16-1 0,15-2 0,-18-2 0,21-2 0,-49-3 0,-35 0 0,-12-3 0,-11-1 0,-12-1 0,-60 4 0,13 2 0,-6 0 0,-1-1 0,-3 1 0,-14-1 0,2-1 0,25-1 0,5-2 0,8 2 0,3-1 0,-24-3 0,46 0 0,62-18 0,21 10 0,5-4 0,1-1 0,8 6 0,15-11 0,-46 19 0,-5-3 0,-15 4 0,-1 0 0,-33 4 0,-24 0 0,-27-4 0,-10-1 0,14 3 0,-3 1 0,3-3 0,-6-1 0,-1 0 0,-4 2 0,-1 0 0,5 0 0,-3-2 0,2-1 0,-27-2 0,13 1 0,40-1 0,12 4 0,34 7 0,-21 3 0,-5 2 0,-31-1 0,-3 4 0,2-6 0,-1 1 0,-14 2 0,18-3 0,2 0 0,-13-2 0,15 0 0,-2 0 0,14 0 0,16 0 0,-10 0 0,3-4 0,-11 0 0,8 0 0,-18 1 0,17 3 0,-16 4 0,-24 4 0,21 2 0,-17 2 0,21 0 0,7 0 0,2-1 0,5 0 0,1 0 0,11-3 0,-5 2 0,16-3 0,2-3 0,-7 5 0,0-4 0,-19 8 0,9-4 0,-21 1 0,16-2 0,-12-4 0,-19 4 0,11-3 0,-42 3 0,42-3 0,-6-1 0,15 0 0,-21-4 0,7 0 0,-16-5 0,14-4 0,5-2 0,3 2 0,8-2 0,-6-1 0,-18-1 0,-4 0 0,1 0 0,23 8 0,8 1 0,-1 4 0,13 0 0,5 0 0,13 3 0,3 3 0,1 1 0,5-1 0,46-11 0,-4-1 0,58-10 0,-37 7 0,-3 5 0,1 3 0,17 3 0,0 4 0,10 2 0,12 0 0,1 1 0,-8-1 0,3 1 0,-6-1 0,6-1 0,-8 0 0,-9-3 0,-2-1 0,3 1 0,5-1 0,-4 0 0,11-1 0,-3 1 0,-1-1 0,0 1 0,8 0 0,-1 0 0,-9-1 0,-1 0 0,-1 1 0,3-1 0,-11-1 0,4-1 0,-8 0 0,-9 3 0,0-1 0,34-2 0,-1 0 0,-36 0 0,-4 0 0,1 0 0,1 0 0,4-4 0,-3 0 0,7-2 0,0-3 0,-2 1 0,-8 2 0,27-4 0,-45 9 0,18-2 0,6 3 0,16-4 0,-17 3 0,-1-5 0,-25 5 0,5-5 0,-1 5 0,18-2 0,6 6 0,2-2 0,13 10 0,-5-10 0,11 10 0,-9-10 0,12 2 0,-25-9 0,5 4 0,11-12 0,15 3 0,10-3 0,-13 4 0,8 1 0,1 5 0,5 1 0,-19-1 0,4 0 0,-2 2 0,-8 4 0,-3 1 0,-3 0 0,6-3 0,-9 2 0,3 9 0,-50-10 0,-2 2 0,6-3 0,9-4 0,47-5 0,13-5 0,-4 4 0,-23 2 0,-51 8 0,-57 23 0,8-6 0,-38 17 0,23-13 0,-8-5 0,23-3 0,3-3 0,31-6 0,54-2 0,32-7 0,-11-5 0,3-1 0,18 5 0,-2-2 0,-17-4 0,-18 1 0,-40 10 0,-52 17 0,-27 7 0,-11 7 0,15-10 0,27-8 0,14-6 0,8 1 0,83-22 0,-4 4 0,17-1 0,7 1 0,-15 6 0,7 1 0,3 1 0,1-1 0,-2 1 0,-4-2 0,-1-1 0,-1 0 0,1 1 0,1 3 0,5 2 0,4 2 0,-1 2 0,-7 0 0,-13 0 0,7 1 0,-10 1 0,-2-3 0,-10 0 0,-18-3 0,13-1 0,7-2 0,27-1 0,-27 3 0,5 1 0,30-2 0,6 1 0,-29 2 0,1 1 0,10 1 0,5-2 0,11 0 0,7 0 0,1 1 0,-2 2 0,-17 2 0,-1 1 0,0 0 0,2 2 0,2 0 0,3-1 0,-7 0 0,5 0 0,2 0 0,1 1 0,0-1 0,-1 1 0,-2 0 0,-5-1 0,10 2 0,-2 0 0,-2 0 0,-3 0 0,-3 0 0,-4 1 0,13 2 0,-3 2 0,-8-1 0,-11-4 0,13-2 0,-40-6 0,-81-6 0,-28-6 0,-20-3 0,12 1 0,-9-2 0,-5-1 0,-5-1 0,15 2 0,-4-1 0,-3 0 0,-2-1 0,-3 0 0,-1 0 0,-3 1 0,-4-1 0,-2 0 0,-1 0 0,-1 1 0,2 0 0,1 0 0,7 2 0,0 1 0,0-1 0,1 2 0,1-1 0,0 1 0,2 1 0,-9-2 0,-1 1 0,0 0 0,4 0 0,5 3 0,7 0 0,-25 1 0,11 3 0,11 0 0,-5-3 0,39 3 0,79 4 0,37-4 0,-10 4 0,1-1 0,18-3 0,-24 4 0,-87 8 0,-42 6 0,16-4 0,-4 0 0,8-1 0,3 0 0,-20 3 0,47-7 0,85-10 0,-32 3 0,30-5 0,-141 11 0,11-2 0,-13-2 0,11-2 0,-10-1 0,-1-1 0,8 1 0,-23 0 0,6-1 0,14-2 0,1 0 0,44-3 0,75-4 0,39 1 0,-7 7 0,17 3 0,8 1 0,3 2 0,-6-1 0,-9 0 0,-1 1 0,1 0 0,0 0 0,1 1 0,12-2 0,6 0 0,-2 1 0,-6 1 0,-13 2 0,41 8 0,-58 1 0,-115-5 0,-5-10 0,3 5 0,2-2 0,15-5 0,9 0 0,30 1 0,-4 3 0,6-3 0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2.65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24575,'6'6'0,"0"-2"0,0 1 0,1-4 0,-4 4 0,2-4 0,-1 1 0,2 1 0,0 0 0,0 3 0,0-2 0,0-2 0,0 1 0,0 0 0,0 1 0,0-2 0,-3 1 0,3-2 0,-3 1 0,0-2 0,0 0 0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4.0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24575,'10'6'0,"-1"1"0,-3-1 0,0-3 0,0 2 0,0-1 0,1 2 0,-1 0 0,0 0 0,0-3 0,0 2 0,0-1 0,0-1 0,0 0 0,0 0 0,0-3 0,0 6 0,0-3 0,0 0 0,0 0 0,-3 0 0,3-3 0,-3 6 0,3-6 0,0 3 0,0-3 0,0 0 0,-3 3 0,3-3 0,-6 3 0,3-3 0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4.64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24575,'6'3'0,"0"0"0,0 3 0,0 0 0,3 0 0,-2-2 0,2 1 0,-3-1 0,3 2 0,-2 0 0,5 1 0,-5-1 0,6 0 0,-6 0 0,2 1 0,-3-1 0,3-3 0,-2 2 0,2-4 0,4 5 0,-5-5 0,5 2 0,-4-3 0,-2 0 0,2 0 0,-3-3 0,0 0 0,0-3 0,0-1 0,-3 4 0,0 0 0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5.3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24575,'10'7'0,"-4"-1"0,4-3 0,-4 3 0,0-6 0,-3 6 0,2-6 0,-1 6 0,2-6 0,0 3 0,0-3 0,0 0 0,0 0 0,0 0 0,0 0 0,0-3 0,3 0 0,-2-4 0,0 4 0,-5 0 0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5.9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24575,'6'6'0,"1"0"0,-1 0 0,0 0 0,0 0 0,0 0 0,0 0 0,0-3 0,0 3 0,0-6 0,0 3 0,0-3 0,0 0 0,3 0 0,-2 0 0,2-3 0,0 3 0,-2-6 0,0 6 0,-5-3 0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7.10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24575,'11'10'0,"1"-3"0,-2 6 0,1 0 0,-2-2 0,-2 2 0,-1-3 0,0-4 0,1 7 0,-1-6 0,0 5 0,0-5 0,1 2 0,-1-3 0,-3 0 0,2-3 0,-1 3 0,2-5 0,0 1 0,0-2 0,0 0 0,0 0 0,-3 0 0,0 0 0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8.30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24575,'13'3'0,"-2"4"0,3 0 0,-2 3 0,-2-4 0,0 0 0,-1 1 0,-2-1 0,2 0 0,-2 0 0,2 0 0,-3-2 0,0 1 0,0-4 0,0 1 0,0-2 0,0 0 0,0 0 0,0-2 0,0 1 0,0-2 0,-3 3 0,0 0 0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8.8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24575,'6'3'0,"1"0"0,-1 3 0,0 0 0,0 0 0,0 0 0,0 0 0,0 0 0,0 0 0,0 0 0,0 0 0,0-2 0,0 1 0,0-1 0,0 2 0,0-3 0,-3 2 0,3-4 0,-3 2 0,3-3 0,-3 2 0,0-1 0,-3 2 0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5:52.27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723 981 24575,'-12'9'0,"2"0"0,1-3 0,3 0 0,0 0 0,-1 4 0,1-3 0,-4 5 0,3-2 0,-6 7 0,5 1 0,-10 8 0,6-3 0,-7 7 0,4-3 0,-1 3 0,2-3 0,-1-2 0,4-4 0,-3 5 0,6-4 0,-3 4 0,3-1 0,1-2 0,3 2 0,1-3 0,3-1 0,6 10 0,-1-7 0,5 7 0,-3-10 0,0 0 0,0 1 0,0-1 0,0 1 0,0-5 0,-3 4 0,2-7 0,-2 0 0,-1-5 0,-6-12 0,-2-9 0,-6-21 0,7-4 0,0-14 0,4 9 0,4-8 0,5 3 0,7 0 0,5 4 0,3 11 0,-4 6 0,-3 10 0,-6 3 0,-2 7 0,-3 2 0,0 8 0,-2 20 0,-1 11 0,-3 22 0,-5 8 0,0-5 0,-4 8 0,0-9 0,0 0 0,0 3 0,4-3 0,-3 0 0,3-2 0,1 6 0,4-3 0,5 5 0,3-13 0,0-11 0,0-10 0,-1-12 0,-4-6 0,0-7 0,-6-3 0,-7-10 0,-10-10 0,-10-22 0,-6-11 0,-2-17 0,-1-6 0,1 5 0,6 5 0,2 15 0,12 2 0,2-5 0,7-3 0,0-5 0,0 2 0,0 5 0,1 5 0,3 6 0,-2 5 0,6 13 0,-2 2 0,3 11 0,0 1 0,0 0 0,0 2 0,0-2 0,0 3 0,-3 3 0,3-3 0,-6 8 0,2 19 0,0 22 0,0 23 0,4 12 0,0-1 0,4 0 0,2 1 0,7-7 0,2-1 0,8 0 0,1 1 0,6 13-648,-1 1 648,2 7 0,3-7 0,2 5 0,3-11 0,0 5 0,-1-17 0,-6-12 0,-10-17 0,-7-15 0,-14-15 0,-43-55 0,-24-11-1291,7-7 0,-6-6 1291,-2 8 0,0 1 0,2-9 0,5 0 38,13 16 1,6 4-39,-7-22 0,35 27 0,10 16 0,3 3 0,3 5 2594,-3 5-2594,6 4 559,-5 3-559,2 0 0,0 7 0,-3-3 0,9 15 0,15 27 0,23 27 0,-17-19 0,0 3 0,0-2 0,-1-1 0,15 31 0,-16-12 0,-11-11 0,-4-5 0,-5-6 0,-1-10 0,1-6 0,-2-10 0,-2-2 0,-1-7 0,-6-6 0,-1-4 0,-15-24 0,-6-14 0,-11-10 0,9 8 0,7 13 0,13 16 0,3 2 0,4 7 0,0 0 0,6 5 0,20 16 0,11 8 0,12 13 0,-4 3 0,-11-5 0,-5 4 0,-9-7 0,-4-3 0,-6-3 0,-3-7 0,-3-4 0,-1-5 0,0-8 0,0-2 0,18-37 0,7-3 0,28-39-794,-20 39 1,5 0 793,9-5 0,4 0 0,6 0 0,2 2 0,4 0 0,0 3 0,-8 8 0,-2 2-72,-5 4 1,-4 2 71,16-9 0,-20 11 0,-24 9 0,-11 12 0,-13 18 1576,-11 15-1576,-8 27 154,-3 2-154,-1 10 0,-4-4 0,-1-6 0,0-1 0,2-5 0,6-8 0,0-3 0,0-7 0,5-9 0,2 0 0,7-10 0,1-3 0,3-7 0,4-14 0,4-9 0,6-11 0,9-8 0,5-1 0,3-5 0,0 4 0,0 5 0,-8 9 0,-2 9 0,-8 7 0,-13 22 0,-6 24 0,-19 29 0,13-20 0,0 3-695,-2 2 0,-1 3 695,-6 14 0,-3 2-869,-3 1 0,0 1 869,2-1 0,0 0 0,-4 1 0,2-3 0,11-18 0,2-3 0,1-1 0,1-3 0,-3 9 0,13-18 0,8-21 0,4-11 1263,8-18-1263,6-25 1865,6-19-1865,6-20 0,0-1 0,4 1 0,1 4 0,4 6 0,-1 12 0,-3 15 0,-5 8 0,-6 12 0,-5 6 0,-8 7 0,-1 4 0,-3 3 0,0 3 0,4 7 0,-2 18 0,3 10 0,-6 20 0,-6 6 0,-5 14-950,-4 14 950,0-35 0,-1 1 0,0 1 0,-2 0 0,-8 4 0,-2 0 0,3-5 0,0-2 0,-4-7 0,1-2 0,-13 38 0,9-30 0,10-13 0,9-24 0,5-5 0,3-7 950,0 0-950,-3-5 0,7-22 0,2-22 0,14-30 0,11-19-585,9 9 585,10 2 0,-2 20 0,-1 5 0,-7 6 0,-6 6 0,-4 11 0,-11 13 0,-5 10 0,-11 13 585,0 21-585,-7 22 0,-2 20 0,-8 18 0,-7 1-662,-5 7 662,-4-1 0,0-5 0,0-3 0,3-22 0,8-8 0,4-26 0,11-9 0,-2-11 0,6-14 662,1-19-662,8-18 0,5-20 0,9-8 0,1 1 0,9-1 0,4 11 0,2 1 0,0 10 0,-4 6 0,-6 11 0,-2 10 0,-12 11 0,-2 5 0,-10 17 0,0 27 0,-8 22 0,-5 26 0,0-33 0,-2 1-522,-3 2 0,-2 0 522,-3 6 0,0 1 0,-2-4 0,0 0 0,0-4 0,1-1 0,-20 35 0,7-17 0,3-21 0,11-13 0,4-15 0,6-11 0,7-2 0,0-6 1044,7-32-1044,8 0 0,7-38 0,13 7 0,13-14-739,8-4 739,-23 38 0,2 1 0,28-27 0,-12 14 0,-6 17 0,-14 15 0,-9 8 0,-8 6 0,-9 11 739,-6 29-739,-11 21 0,3-8 0,-3 5-661,-3 2 0,-3 1 661,-7 12 0,-1 0 0,0-3 0,-2 0-1415,-5 13 1,-2-1 1414,2-8 0,1-3 0,2-1 0,1-4-15,7-13 1,2-5 14,-14 15 0,20-21 0,2-16 1124,12-8-1124,3-18 3020,19-34-3020,2-21 0,19-30-788,-4-1 788,9 5 0,-6 18 0,-2 17 0,-13 25 0,-10 12 0,-15 32 0,-2 9 0,-15 37 0,-1 9 0,-7 14 79,-5 5-79,-4 1 0,0-7 0,0-1 0,3-18 0,9-13 0,3-17 0,9-14 0,1-8 0,10-21 0,14-18 0,14-20 0,10-10 0,9-11 0,0 6 0,10-14 0,1 14 0,0 2 0,-12 12 745,-8 12-745,-18 14 0,-6 9 0,-11 6 0,-3 7 0,-5 19 0,-2 10 0,-2 27 0,-8 0 0,-2 1 0,-13 10 0,4-15 0,-8 11 0,10-21 0,0-7 0,11-17 0,8-7 0,4-7 0,6-6 0,9-21 0,19-13 0,16-34 0,-12 31 0,3-1-403,-1-3 0,2 1 403,6 0 0,2 3 0,-4 4 0,-1 3 0,33-16 0,-20 17 0,-26 17 0,-14 6 0,-16 19 0,-14 28 0,-5 23 0,-15 28 22,-1 0-22,-10-5 0,20-43 0,0 0 0,-21 31-53,-2-5 53,17-19 0,6-13 0,11-16 0,5-11 0,17-19 782,9-20-782,16-18 55,3-3-55,-4 5 0,-3 11 0,-11 13 0,-4 9 0,-10 6 0,3 1 0,-12 25 0,-4-4 0,-11 34 0,-5-2 0,-5 5 0,-1 5 0,-15-2 0,8-2 0,-6-4 0,9-2 0,7-15 0,8-7 0,10-12 0,8-6 0,13-16 0,4-11 0,30-40 0,-1 8 0,20-15 0,-9 20 0,1 7 0,-15 8 0,-7 9 0,-19 14 0,-8 1 0,-6 5 0,-8 17 0,-4 11 0,-9 20 0,-1 5 0,-4 0 0,4 0 0,-3-1 0,4-7 0,0-4 0,5-16 0,8-7 0,5-7 0,15-30 0,8-13 0,12-22 0,5-1 0,-6 12 0,-3 11 0,-9 10 0,-4 6 0,-6 6 0,-3 2 0,0 6 0,0 3 0,1 10 0,-4 4 0,4 8 0,-3-1 0,-1-3 0,3-4 0,-2-8 0,-1-6 0,3-24 0,4-13 0,13-23 0,0 1 0,8 8 0,-6 15 0,-9 16 0,-3 9 0,-7 11 0,4 14 0,-2 2 0,3 13 0,-4-2 0,5 8 0,-4-4 0,4 4 0,-5-4 0,1-5 0,-1-4 0,-1-8 0,-2-5 0,-4-6 0,-3-3 0,-8-18 0,6-13 0,-2-6 0,7 1 0,-3 10 0,-1 1 0,-4-2 0,1 0 0,-1 2 0,1 3 0,0-3 0,-1 2 0,1-6 0,-4 2 0,2-3 0,-2-6 0,3 5 0,0-5 0,1 6 0,-1 3 0,1 2 0,3 3 0,1 1 0,-1-1 0,4 1 0,-7-5 0,3 0 0,-4-5 0,0 0 0,-10-17 0,4 12 0,-8-12 0,10 17 0,1 4 0,3 2 0,2 10 0,-1-5 0,0 13 0,1-6 0,0 6 0,-1-2 0,1-1 0,-4-7 0,-1-1 0,-4-3 0,-9-11 0,7 8 0,-7-8 0,9 11 0,4 3 0,1-3 0,0 3 0,2-3 0,-3-5 0,4 0 0,-4-5 0,2-4 0,-6-1 0,6-1 0,-6-11 0,7 14 0,-3-7 0,3 16 0,4 7 0,-1 4 0,4 5 0,-5 3 0,6 0 0,-3-4 0,0 0 0,-1-3 0,-2 0 0,2-4 0,-2 2 0,2-5 0,-6-8 0,2 4 0,-6-7 0,3 6 0,-1-2 0,-2-3 0,5-1 0,-2 4 0,4 2 0,0 7 0,0 1 0,0 0 0,3 3 0,-2-3 0,-1-10 0,-1 11 0,-2-11 0,4 17 0,-1-6 0,0 1 0,0-6 0,0-1 0,-1 1 0,-2-1 0,2 1 0,-2-1 0,-1-3 0,0 2 0,-1-2 0,-1 3 0,-5-9 0,2 7 0,-1-3 0,7 6 0,3 7 0,0 0 0,1 2 0,-1 2 0,0-7 0,0 2 0,0-2 0,-2 4 0,1-4 0,-2 3 0,1-3 0,2 7 0,-2 2 0,3 1 0,0 1 0,0 0 0,0 0 0,-4 0 0,-4-4 0,-3-1 0,-5-3 0,4 0 0,1 0 0,7-3 0,-3 3 0,5-7 0,-5-6 0,8 3 0,-4-7 0,8 13 0,-2 4 0,3 5 0,0 38 0,3-5 0,-2 26 0,3-19 0,-4-12 0,-3-9 0,-1-17 0,-7-13 0,3-8 0,-4-17 0,3-3 0,-8-16 0,-4-8 0,1-5 0,-6 5 0,10 2 0,-6 11 0,8 7 0,3 15 0,3 7 0,1 8 0,0 8 0,3 1 0,1 6 0,1 1 0,-2 0 0,-2 0 0,0 0 0,0 0 0,-1-7 0,-2 2 0,-2-10 0,-3 3 0,-4-4 0,-2-4 0,-2-4 0,6 9 0,6-1 0,7 12 0,0 0 0,3-3 0,-6 6 0,6-5 0,-6 2 0,2-7 0,-3 3 0,0-7 0,0 3 0,0 0 0,0-8 0,3 6 0,-2-7 0,2 5 0,-3 1 0,-1-1 0,1 1 0,0-1 0,0 1 0,0-1 0,-1 1 0,1-5 0,0 4 0,-1-4 0,1 5 0,0-1 0,0 1 0,-1-1 0,1-5 0,0 4 0,3-4 0,-2 9 0,5-3 0,-2 3 0,3 4 0,0 1 0,0 6 0,0 1 0,0 0 0,0 0 0,3 0 0,0 0 0,3-4 0,1 4 0,2-17 0,-2 11 0,3-11 0,-3 10 0,0-4 0,-1 3 0,1-3 0,-1 6 0,1-1 0,-1 5 0,0-2 0,0 3 0,0 2 0,1-1 0,-1-1 0,0-1 0,0-2 0,0 3 0,0-4 0,0 4 0,0-4 0,0 4 0,0 0 0,0 0 0,0 0 0,0 0 0,1-7 0,-1 2 0,1-10 0,3 3 0,1-2 0,-1 2 0,0 5 0,-4 4 0,0 3 0,0-1 0,0 1 0,0 0 0,0 0 0,0 0 0,3-3 0,-2 2 0,5-3 0,-1 1 0,12-12 0,-3 1 0,8-8 0,-6 8 0,-3 6 0,-2 4 0,-7 3 0,2 1 0,-5-1 0,2 4 0,-3-3 0,3 3 0,4-7 0,5 3 0,6-3 0,3-1 0,3 2 0,1-2 0,-1 4 0,1-1 0,-5 0 0,0 4 0,-5-2 0,-3 2 0,2-3 0,-2 0 0,4 0 0,-1 3 0,0 1 0,1 3 0,9 0 0,-7 3 0,6-3 0,-8 7 0,-1-6 0,1 2 0,-1-3 0,5 0 0,0 0 0,9 3 0,-3 2 0,3 2 0,-5 1 0,-3-1 0,-2 1 0,-10-4 0,0-1 0,-8-3 0,2 2 0,-3-1 0,0 2 0,0-3 0,0 3 0,7 0 0,-2 4 0,2-1 0,0 1 0,-3-4 0,3 3 0,-3-5 0,2 5 0,-5-3 0,5 0 0,-2 3 0,3-5 0,4 5 0,-3-6 0,3 4 0,-4-1 0,-3-3 0,-1 3 0,-3-3 0,0 0 0,0 0 0,0-3 0,0 3 0,3-3 0,-2 3 0,5 0 0,-5-3 0,5 3 0,-5-3 0,2 0 0,0 0 0,1-4 0,3 3 0,-2-1 0,-2 4 0,-3-4 0,3 4 0,-2-5 0,2 6 0,3-9 0,-5 5 0,5-5 0,-6 3 0,0 0 0,0 0 0,1 0 0,-1-1 0,0 1 0,0 0 0,0 0 0,0 0 0,0 0 0,0 0 0,2-3 0,2 2 0,3-2 0,-3 2 0,3 0 0,-3 1 0,3-1 0,0 1 0,4-1 0,10-4 0,-7 4 0,10-4 0,-19 5 0,2-1 0,-4 1 0,-2 0 0,2-1 0,-3 1 0,0 0 0,0 0 0,0 2 0,1-1 0,-1 2 0,3-4 0,-2 1 0,5-1 0,-2 1 0,3-1 0,1 1 0,2-1 0,8-3 0,-5 2 0,8-5 0,-13 5 0,-1-2 0,0 4 0,-3-1 0,0 1 0,-1-1 0,-3 1 0,0 0 0,0 0 0,0 0 0,0 0 0,6-3 0,-1 1 0,5-1 0,-6 3 0,2-1 0,-2 0 0,7 0 0,-6 4 0,5-3 0,-9 5 0,5-5 0,2 2 0,6-3 0,-2 3 0,5-2 0,-5 2 0,0 0 0,2-2 0,-9 5 0,2-2 0,-7 3 0,3 0 0,-2 0 0,2 0 0,-3 0 0,0 0 0,4 0 0,-4 0 0,7 0 0,-6 0 0,2 0 0,4 0 0,0-3 0,9 2 0,-2-5 0,1 5 0,-3-5 0,-1 5 0,-7-5 0,3 6 0,-3-6 0,3 5 0,3-5 0,-2 2 0,2 1 0,-6-3 0,-1 5 0,-3-1 0,0 2 0,0 0 0,0 0 0,0 0 0,0 0 0,3-3 0,-2 2 0,9-2 0,-5 3 0,10 0 0,-7 0 0,-1 0 0,2 0 0,-7 0 0,4 0 0,-3 3 0,1 0 0,3 1 0,4 2 0,1-2 0,3 0 0,1-1 0,-1 0 0,-3 1 0,2 0 0,-2 2 0,6-5 0,-9 2 0,3-3 0,-11 0 0,9 0 0,-5 0 0,10-3 0,-4 2 0,5-2 0,-1 3 0,1-3 0,3 2 0,2-2 0,-1 3 0,-1 0 0,-3 3 0,-1-2 0,-3 5 0,8-6 0,-6 7 0,7-7 0,-6 4 0,-3-2 0,3-1 0,-7 2 0,3-3 0,-7 0 0,-1 0 0,-3 0 0,3 0 0,11 3 0,-1-2 0,12 2 0,-4-3 0,3 0 0,1 0 0,-1 0 0,-3 0 0,-2 3 0,-3 1 0,-1 0 0,-3-1 0,2-3 0,-6 0 0,3 0 0,-3 0 0,-1-3 0,0 2 0,0-5 0,-3 6 0,12-10 0,-9 6 0,9-6 0,-5 3 0,-3 0 0,3 0 0,-4 1 0,4-1 0,-3 0 0,7 0 0,6 0 0,-3 3 0,7-3 0,-10 3 0,-3 0 0,-1-2 0,-7 3 0,-1-4 0,-3 4 0,0-3 0,0 6 0,0-6 0,-2 3 0,1 0 0,-2-3 0,3 5 0,-2-4 0,1 2 0,-2-1 0,4-1 0,-1 1 0,0-2 0,0 0 0,0 0 0,0 0 0,0 0 0,0 2 0,0-1 0,0 4 0,-3-4 0,3 4 0,-6-4 0,6 4 0,-3-5 0,3 6 0,-3-6 0,3 6 0,-6-3 0,3 3 0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02.283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4121 139 24575,'-22'22'0,"-3"2"0,6-5 0,-4 4 0,1-4 0,0-1 0,4-7 0,4-2 0,5-2 0,3-1 0,0 0 0,0 0 0,0 0 0,-4 0 0,0 0 0,-3 1 0,-4 0 0,-1 0 0,-4 0 0,1 0 0,-5 0 0,-5 4 0,-10 2 0,-1 4 0,1-1 0,6-4 0,8-1 0,2-7 0,7-1 0,1-3 0,3 0 0,4 3 0,-2-2 0,5 1 0,-2-2 0,2 0 0,1 0 0,0 0 0,0 0 0,0 0 0,-9-3 0,3 0 0,-11-1 0,5 1 0,-3 0 0,-1-1 0,1-3 0,-1 3 0,4-3 0,5 7 0,3-6 0,4 5 0,0-2 0,0 3 0,-3-2 0,2-2 0,-2-2 0,3 0 0,-3 0 0,-1-1 0,-3 1 0,-4-1 0,6 0 0,-2 3 0,6-1 0,1 4 0,0-2 0,0 3 0,0 0 0,0 0 0,-4 0 0,4 0 0,-7 0 0,-1 0 0,-4 4 0,-3-4 0,-1 3 0,1 1 0,-1-4 0,1 7 0,3-6 0,1 2 0,7-3 0,1 0 0,-3 0 0,4 0 0,-4 2 0,-1-1 0,-2 5 0,-6-2 0,-1 3 0,1 0 0,3 0 0,1 0 0,4-1 0,3 1 0,0-4 0,1 3 0,-1 0 0,-3 1 0,-3 2 0,-2-2 0,-4 0 0,1 1 0,-5-1 0,4 0 0,-4 0 0,5 0 0,3 0 0,4 0 0,5-1 0,-1 1 0,3-1 0,-5 0 0,-1 3 0,2-2 0,-1 2 0,6-5 0,-3 1 0,2-1 0,-3 2 0,4-3 0,-3 3 0,2-3 0,-6 4 0,7-1 0,-4 0 0,4 0 0,0 0 0,0 0 0,-3 3 0,2-2 0,-2-1 0,3-1 0,3-2 0,-3 3 0,3 0 0,-3 1 0,0-1 0,0 0 0,-1 0 0,1 0 0,0 0 0,-3 3 0,-1 0 0,0 1 0,1-1 0,3-3 0,0 0 0,0 0 0,0 3 0,-1-2 0,1 2 0,3-3 0,0 4 0,0-3 0,2 2 0,-1-3 0,-1 0 0,2 0 0,-1 3 0,-1-3 0,2 3 0,-2 0 0,0 1 0,3 7 0,-7 5 0,3 0 0,-3 4 0,0-5 0,-1 1 0,1-1 0,3 0 0,-2 1 0,5 9 0,-2-8 0,3 5 0,0-11 0,3-7 0,0-1 0,3-3 0,0-3 0,0 3 0,0-3 0,0 3 0,0 0 0,0 0 0,0 3 0,1 5 0,3 0 0,0 9 0,0-8 0,0 4 0,-4-9 0,1-1 0,-1 0 0,0-2 0,0 2 0,0-3 0,0 0 0,0 0 0,0 0 0,0 0 0,4 1 0,-1 1 0,1-1 0,2 2 0,-5-3 0,5 1 0,-5-1 0,2 0 0,-3 0 0,4 1 0,0 2 0,6 2 0,3 6 0,3 2 0,-3 4 0,3-1 0,-3 0 0,-3-3 0,0-1 0,1-2 0,-3-5 0,5 4 0,-5-7 0,-1 1 0,0-2 0,-3-1 0,-1 0 0,-3 0 0,0 0 0,0 0 0,0 0 0,3 3 0,-2-2 0,2 2 0,-3-3 0,0 0 0,0 0 0,0 0 0,0 0 0,0 0 0,0 0 0,0 0 0,0-3 0,0 3 0,0-3 0,0 3 0,0 0 0,0-3 0,0 3 0,3 0 0,-3 0 0,6 3 0,-5-3 0,2 1 0,-3-1 0,0 0 0,1 0 0,-1 0 0,0 0 0,0 0 0,0 0 0,3 6 0,-3-5 0,3 5 0,-2-2 0,-1-4 0,0 4 0,0-4 0,0 3 0,1 1 0,-1 3 0,1 4 0,0-6 0,-1 5 0,0-9 0,1 2 0,-1-3 0,-3 0 0,0 0 0,-3 0 0,0 0 0,2 0 0,-1 0 0,2 0 0,-3 0 0,0 0 0,0 0 0,0 0 0,-3-2 0,0-4 0,-3-1 0,-1-8 0,0-2 0,1-3 0,-1-6 0,0 2 0,0 3 0,-3-5 0,3 12 0,-6-8 0,3 6 0,-7-4 0,-2-3 0,-3-3 0,-1-2 0,0-1 0,0 0 0,4 0 0,1 8 0,4-1 0,4 8 0,1-1 0,3 3 0,0 0 0,-1 0 0,4-1 0,-2 4 0,1-2 0,-2 1 0,-3-5 0,2 3 0,-5-4 0,5 4 0,-2 0 0,3 0 0,0 2 0,0-1 0,0 2 0,-1-1 0,1-1 0,0 4 0,0-2 0,0 1 0,0 1 0,0-5 0,-6 0 0,1-1 0,-2-2 0,0 2 0,3 1 0,-3 2 0,0-2 0,-4 2 0,6-3 0,-5 1 0,9-1 0,-3 4 0,4-3 0,0 6 0,-6-9 0,4 5 0,-7-5 0,8 5 0,-5-2 0,5 5 0,-3-4 0,4 4 0,0-2 0,0 1 0,0 1 0,-3-4 0,2 1 0,-5-2 0,-2-1 0,-3 0 0,-5 0 0,4 0 0,1 0 0,4 0 0,3 1 0,0-1 0,4 1 0,0 0 0,0 0 0,0 3 0,0-3 0,-4 3 0,0-4 0,-7 0 0,3 3 0,-6-2 0,2 2 0,-4-3 0,-17-1 0,9 1 0,-10-1 0,10 1 0,8 3 0,-4 0 0,5 1 0,3-1 0,1 0 0,7-1 0,0 4 0,4-4 0,-6-2 0,5 0 0,-9-2 0,6 2 0,-3 1 0,-4-1 0,3 0 0,-7 0 0,3 0 0,-3 0 0,-1 0 0,1-1 0,-1 1 0,8 0 0,1 1 0,9 0 0,-1 0 0,4-1 0,-4 1 0,1 0 0,1 0 0,0 0 0,3 0 0,0-4 0,0 4 0,0-11 0,0 6 0,0-6 0,0 0 0,0 3 0,3-16 0,1 10 0,3-11 0,0 9 0,1-3 0,-1 2 0,0-2 0,0 3 0,0 1 0,0-1 0,0 4 0,0 1 0,0 0 0,3 3 0,-3 0 0,3-2 0,-1 8 0,-1-8 0,4 3 0,-2 2 0,0-5 0,-1 9 0,-2-2 0,2 0 0,-2 2 0,5-6 0,-2 6 0,3-3 0,1 4 0,-1-1 0,0 0 0,4 0 0,7-3 0,-5 2 0,4 2 0,-7-1 0,-1 4 0,1-4 0,1 0 0,-3 0 0,7 3 0,-3-2 0,3 2 0,5-4 0,0 1 0,5-1 0,-5 1 0,-4 3 0,-3-3 0,-8 7 0,-4-3 0,-24 12 0,-1 0 0,-17 9 0,9-4 0,-1 1 0,2-3 0,3-2 0,1 0 0,-1-2 0,4 5 0,1-5 0,0 1 0,6-2 0,-2-1 0,7 0 0,0 0 0,0 0 0,0 1 0,0-1 0,0 0 0,-1 0 0,1 0 0,0 0 0,0 0 0,0 0 0,-3 2 0,5-1 0,-4 2 0,4 0 0,-2 1 0,-1 3 0,0 4 0,3 1 0,-2 3 0,2 1 0,0-1 0,-2 1 0,5-1 0,-6 0 0,7 1 0,-4 3 0,1 11 0,2-7 0,-2 6 0,3-14 0,3 1 0,1-4 0,2-2 0,1-2 0,0-1 0,-1-3 0,0 2 0,1-2 0,-1 0 0,0 0 0,3 2 0,-2-5 0,2 5 0,-3-6 0,0 0 0,0 0 0,0 0 0,0 0 0,4 0 0,3 1 0,1 0 0,7 0 0,-7-1 0,3 1 0,-7 0 0,2-1 0,4 3 0,-1-1 0,4 1 0,-6-2 0,-3-1 0,0 1 0,-4-1 0,0 0 0,0 0 0,0-3 0,-6 0 0,-9-15 0,-7-1 0,-7-7 0,1 2 0,0 4 0,1-1 0,3 1 0,4 1 0,1 2 0,2-5 0,-3 1 0,-4-7 0,3 0 0,-3 0 0,4 1 0,-1-1 0,1 1 0,0-1 0,-1-3 0,4 2 0,0-7 0,3 8 0,-3-8 0,3 8 0,-3-8 0,4-2 0,0 11 0,3-5 0,1 19 0,6-2 0,0 3 0,3 0 0,0 0 0,1-4 0,-1 3 0,1-9 0,-1 8 0,4-17 0,-3 12 0,3-10 0,-4 10 0,1 0 0,0-4 0,-1-1 0,1 0 0,0-3 0,-3 7 0,2-3 0,-2 4 0,2 3 0,-2-3 0,-1 6 0,-1-2 0,-1 3 0,2 0 0,-3 0 0,0-1 0,-3 4 0,-7-6 0,-1 1 0,-10-6 0,3 4 0,0-4 0,-2 7 0,5-3 0,2 3 0,3 1 0,1-1 0,-5 1 0,-4-1 0,-7-1 0,-2 4 0,-3-3 0,-1 3 0,0-3 0,1-1 0,7 4 0,2-3 0,11 6 0,0-2 0,4 1 0,0 1 0,0-4 0,-3 4 0,-2-2 0,1 3 0,-2 0 0,2 0 0,-4-3 0,1 2 0,-4-2 0,-10 3 0,-1 0 0,-4-3 0,6 2 0,5-2 0,-1 3 0,1 0 0,3 0 0,1-3 0,3 3 0,1-6 0,-4 5 0,3-5 0,-7 5 0,3-5 0,-3 5 0,6-5 0,-1 3 0,3-4 0,-1 0 0,1 1 0,1-1 0,2 1 0,-4-1 0,-3 0 0,0 0 0,-5 0 0,1 0 0,-1 0 0,1-1 0,-1 1 0,4 0 0,1 0 0,7 1 0,-2-1 0,1 1 0,1-1 0,1 1 0,0 0 0,-1-1 0,-7-3 0,-2-5 0,-3-4 0,-1 0 0,1 1 0,1 4 0,-1 2 0,4-1 0,-1 3 0,5 0 0,1 0 0,4 4 0,2 0 0,1 3 0,0-3 0,6 8 0,1 6 0,5 6 0,1 8 0,0-1 0,1 0 0,-1 1 0,3-1 0,1 5 0,4 0 0,4 1 0,1 4 0,-1-8 0,4 4 0,-11-9 0,8-3 0,-12-6 0,5-2 0,-7-1 0,0 0 0,0 0 0,3 2 0,-3-1 0,3 2 0,-3-3 0,3 0 0,5 1 0,4 3 0,3 1 0,1 0 0,-1-1 0,0-3 0,-3 0 0,3 0 0,-4 0 0,11 3 0,-9-2 0,7 2 0,-12-4 0,7 1 0,-3 0 0,3 0 0,0 1 0,1-1 0,-1-3 0,1 2 0,-5-5 0,4 5 0,-3-2 0,3 0 0,1 2 0,-1-5 0,0 5 0,7-2 0,-6 0 0,6 3 0,-7-7 0,5 7 0,-4-3 0,3 3 0,1-3 0,-4-1 0,4 0 0,-5-2 0,1 5 0,9-5 0,-8 2 0,8-3 0,-9 4 0,-1-4 0,0 7 0,1-7 0,-1 4 0,1-4 0,-1 0 0,6 0 0,-11 0 0,3 0 0,-13 0 0,0 0 0,3 3 0,-2-3 0,6 3 0,-3 0 0,3-2 0,4 5 0,-3-5 0,6 5 0,-9-5 0,5 2 0,-9 0 0,-3-3 0,-13-3 0,-10-1 0,-14-7 0,-9 3 0,-16-1 0,-8 0 0,-11-1 0,-7 0 0,5 1 0,6-1 0,15 5 0,21-2 0,14 6 0,10-2 0,7 3 0,-1 0 0,1-3 0,0 2 0,0-1 0,0 2 0,-3 0 0,-5-4 0,-14 0 0,8-3 0,-10 4 0,12-4 0,-3 3 0,-1-3 0,1 3 0,-1-2 0,4 2 0,-2-3 0,5 0 0,-5 3 0,6-2 0,-3 2 0,-10-6 0,7 3 0,-11-4 0,9 4 0,-3-1 0,-2 1 0,-3-1 0,-1 1 0,0-1 0,1 0 0,3 1 0,1-1 0,9 1 0,-4 0 0,10 1 0,-2 2 0,4-4 0,2 4 0,-5-5 0,5 2 0,-5 1 0,2-1 0,-4 1 0,1-1 0,0 0 0,-1 0 0,4 1 0,-2-1 0,5 1 0,-6-1 0,6 1 0,-2 0 0,0-1 0,2-2 0,-6-1 0,6 0 0,-1 1 0,4 3 0,-1 0 0,1 0 0,-2 0 0,0 0 0,0 0 0,0-1 0,0 1 0,-1 0 0,1 0 0,0 0 0,0-3 0,0 2 0,0-2 0,0 3 0,2 0 0,-1 0 0,4 0 0,-4 0 0,4 0 0,-4 2 0,4-1 0,-2 1 0,0-2 0,3 0 0,-3 0 0,0 0 0,3-3 0,-6 2 0,6-2 0,-3 3 0,3 0 0,-3 3 0,2-3 0,-1 3 0,2-3 0,2 2 0,2 4 0,2 4 0,0 2 0,0-3 0,0 0 0,0-1 0,0-1 0,0 2 0,0-3 0,0 0 0,0 2 0,0-1 0,0 2 0,0-3 0,0 2 0,0-1 0,0 2 0,0-3 0,0 2 0,0-1 0,0 2 0,0-1 0,4-1 0,-4 2 0,4-3 0,-4 0 0,0 2 0,0-1 0,0 2 0,0 0 0,0-3 0,0 6 0,0-6 0,0 6 0,-3-6 0,0 3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34.632"/>
    </inkml:context>
    <inkml:brush xml:id="br0">
      <inkml:brushProperty name="width" value="0.1" units="cm"/>
      <inkml:brushProperty name="height" value="0.2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1630 333 16383,'89'-3'0,"1"0"0,-1 0 0,0-1 0,0 0 0,0 1 0,-3-1 0,-2 2 0,-4 4 0,-1 1 0,0-2 0,-1 0 0,-2 1 0,-1 1 0,-3-3 0,-1 0 0,-7 2 0,-3 0 0,32 4 0,-35-1 0,-25-1 0,-57-4 0,-16 0 0,-44 0 0,-15 5 0,45-2 0,-2 0 0,-8 0 0,-3 1 0,-2 0 0,-11 2 0,-1 2 0,-17 2 0,-7 1 0,2 1 0,14-3 0,6 1 0,9-1 0,-9 1 0,-4 0 0,-13 2 0,-2 1 0,6-1 0,18-3 0,-1 1 0,11-3 0,-7-3 0,-2-2 0,-15-1 0,-4-2 0,26-1 0,0 0 0,-2-2 0,-2-2 0,-2-1 0,3 0 0,-22-1 0,3 1 0,13 1 0,6-1 0,-21-2 0,37 8 0,32-3 0,26 4 0,26 3 0,21 2 0,13 4 0,29 1 0,-33-4 0,3-1 0,6 1 0,4 0 0,17-2 0,3-2 0,4 2 0,2-2 0,-29-3 0,1-1 0,-2-1 0,31-2 0,-3-2 0,-12-2 0,-3-1 0,-11-3 0,-4-2 0,-12 3 0,-3-2 0,25-15 0,-29 11 0,-23 3 0,-18 12 0,-12 0 0,-11 3 0,-17 0 0,-6 4 0,-21 1 0,-4 4 0,-10 1 0,11-1 0,8 0 0,16-1 0,18-1 0,12 0 0,52-11 0,20-5 0,-8-1 0,4 0 0,1 2 0,2-1 0,5-4 0,3-1 0,3 4 0,1 0 0,-7-1 0,-1-1 0,-2 4 0,-5 0 0,18-5 0,-21 3 0,-22-1 0,-3 1 0,-13 2 0,4-1 0,-12 5 0,22 9 0,14 1 0,36 8 0,-30-11 0,3-1 0,9 0 0,2 1 0,3-1 0,1 1 0,6-1 0,2 3 0,5 5 0,0 3 0,4 0 0,1 1 0,5 2 0,-1 0 0,-3-2 0,-3-3 0,-9-2 0,-3 0 0,-1-2 0,-5 0 0,5 3 0,-6 2 0,-44-8 0,-6-1 0,-14-3 0,-34 0 0,-47 0 0,17-5 0,-10-1 0,3 0 0,-7 2 0,-1-1 0,7-4 0,-5-1 0,6 1 0,2 1 0,8 0 0,-12-7 0,4 6 0,65 6 0,12 6 0,71 3 0,-12 0 0,11-1 0,7-2 0,10-1 0,3 0 0,-16 2 0,3-1 0,2 1 0,-1 0 0,5-2 0,0 0 0,1 0 0,-3 1 0,-7-1 0,0 1 0,-2-1 0,-3 0 0,12 0 0,-3-1 0,-8-1 0,-6 0 0,-9-1 0,27-3 0,-84 2 0,-6-2 0,-14-3 0,-21 0 0,-26 2 0,2 3 0,-3 0 0,12 2 0,-2 0 0,-11-2 0,0 0 0,-20-4 0,21-3 0,21 4 0,25 2 0,107-7 0,-41 4 0,6-1 0,9-1 0,8 0 0,0-1 0,-3-2 0,0-1 0,2 2 0,8 1 0,2 2 0,-1-1 0,-7-1 0,-2-1 0,-2 3 0,23 2 0,-7 2 0,-26-3 0,-7 2 0,7 3 0,-31-3 0,-18 2 0,-63 6 0,4-2 0,-9 0 0,-24 4 0,-13 1 0,5-1 0,-7-2 0,2 1 0,16 0 0,-2 1 0,14-2 0,-4-3 0,44 6 0,23-7 0,27 3 0,29-7 0,14-4 0,8-1 0,-14 3 0,1-1 0,21-4 0,-2 1 0,16 4 0,-50-1 0,-22 6 0,-47-2 0,-11 7 0,-9 1 0,2 3 0,19-1 0,43 1 0,27-4 0,50 5 0,-7-6 0,4 0 0,-25 3 0,0 0 0,25 0 0,-4-1 0,-32-2 0,-10 0 0,-4 1 0,-6-1 0,-52 1 0,5 2 0,0 0 0,4 0 0,3 0 0,29 1 0,2-3 0,17-4 0,1-7 0,-27-1 0,5 1 0,-30 4 0,9 3 0,23-4 0,18-2 0,19 2 0,3-1 0,2-4 0,-15 5 0,-8 1 0,-26-2 0,-5-1 0,-16 6 0,8 0 0,28-7 0,19 3 0,-5-2 0,4-1 0,3 1 0,1 0 0,7-2 0,1 0 0,-2 1 0,3 1 0,24-3 0,-6 1 0,-3 2 0,15 1 0,-125 5 0,-41-5 0,-5 4 0,-6 1 0,13-3 0,2 1 0,-2 1 0,7 2 0,11 1 0,48-1 0,10-2 0,18-3 0,33-8 0,-10 3 0,2 1 0,24-3 0,-2 0 0,-61 8 0,-37 2 0,-18-6 0,-20 8 0,-8 2 0,17-3 0,-1 2 0,-18 3 0,11 0 0,30-4 0,115-17 0,-29 9 0,7 0 0,28-7 0,9 1 0,-19 8 0,4 1 0,-5 1 0,8-1 0,-3 1 0,-13 1 0,1 0 0,-9 0 0,20 2 0,-49 0 0,-49 7 0,-5-2 0,-14 5 0,23-3 0,13-1 0,8-3 0,19 0 0,43-8 0,-1 0 0,13 2 0,5 0 0,-32 3 0,-4-1 0,12 1 0,-7 1 0,-14 5 0,-127 22 0,-16-7 0,13-1 0,-10 1 0,18-11 0,-3-3 0,5 0 0,-5 4 0,5-1 0,-20-1 0,38-2 0,116-5 0,1-3 0,12-3 0,4 0 0,9-2 0,10 2 0,-5 3 0,10 0 0,4 2 0,0-1 0,-7 1 0,-2-1 0,-6 0 0,0 0 0,9 2 0,-6 1 0,10 2 0,3 0 0,-1 1 0,-8-1 0,-13-1 0,1 0 0,-11 0 0,-2 0 0,42 8 0,-27-3 0,-65-8 0,-65 6 0,-30-1 0,11-2 0,-11 0 0,3-1 0,-6 0 0,-1 1 0,6-1 0,-4 1 0,4-1 0,-9 0 0,10 0 0,-15 2 0,47 4 0,111-10 0,52-2 0,-43 3 0,6 1 0,12 1 0,-21-1 0,10 0 0,7 0 0,2 1 0,1-1 0,-4 1 0,-6 0 0,4 0 0,-5-1 0,-2 1 0,1 0 0,5 2 0,4 2 0,7 0 0,2 2 0,-3 0 0,-8-1 0,-13-1 0,-1-2 0,-11 0 0,-6 1 0,27 7 0,-39-1 0,-96-7 0,-25-3 0,-8 1 0,-21 1 0,-5-3 0,11-3 0,-5-3 0,-1 0 0,2 0 0,5 2 0,1 0 0,1 1 0,1-3 0,-2-1 0,-3-1 0,8 0 0,19 0 0,-8-1 0,80 2 0,48 5 0,43 8 0,9 0 0,-22-4 0,7 0 0,5 0 0,1-1 0,-3 2 0,-3 0 0,-2 0 0,1 0 0,1 0 0,4 0 0,-1-1 0,6 0 0,2-1 0,-2 1 0,-8-1 0,-12 1 0,0 0 0,-11 1 0,-4-2 0,28 0 0,-39-2 0,-123 3 0,-47-4 0,28-6 0,-7-2 0,14 6 0,-11 1 0,2 1 0,14-3 0,5-6 0,10 1 0,-2 4 0,27 2 0,51 4 0,80-9 0,-33 6 0,5-1 0,15-7 0,-1-1 0,-23 7 0,-7 0 0,14-9 0,-76 11 0,-31 8 0,-47-4 0,12 3 0,13-4 0,44 0 0,32-3 0,27-5 0,40-9 0,1-4 0,-11 6 0,-34 2 0,-33 12 0,-22-22 0,-9 1 0,4-3 0,3 8 0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12.139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265 671 24575,'6'-21'0,"1"1"0,-1 10 0,0 1 0,0 3 0,0 0 0,0 0 0,0 0 0,4-4 0,0 0 0,7-8 0,2 0 0,4-5 0,-4 1 0,2-1 0,-5 1 0,2 0 0,-5 4 0,2-3 0,2 3 0,2 3 0,3 0 0,-1 8 0,0 0 0,1 0 0,-1 0 0,1-1 0,-1 4 0,10-2 0,-7 2 0,7-3 0,-10 0 0,-3 0 0,-5 0 0,-3 1 0,-4-1 0,0 1 0,0 0 0,0 0 0,-3 0 0,0 0 0,-3 0 0,-7-7 0,3-2 0,-14-7 0,-2-1 0,-5-4 0,-6 1 0,-2-2 0,-9 7 0,-5 4 0,0 8 0,6 5 0,9 8 0,7 3 0,-2 12 0,0 5 0,-6 9 0,-1 9 0,0-2 0,-1 4 0,5-7 0,-2-8 0,3-1 0,-3 0 0,-1-2 0,4 1 0,2-3 0,4-2 0,0 1 0,5-1 0,6-8 0,4-2 0,10-8 0,19-13 0,17-11 0,34-14 0,9-6-1063,-33 19 1,2 0 1062,3 0 0,1 0 0,1 1 0,-1 1-197,0 2 0,-1 2 197,39-2 0,-29 8 0,-15 12 0,-30-2 0,-5 5 2079,-13 13-2079,-10 11 440,-9 22-440,-8 13 0,-1 0 0,-1 11 0,-3-14 0,-1 3 0,2-20 0,8-4 0,9-17 0,9-6 0,2-9 0,6-8 0,8-10 0,19-12 0,10-10 0,15-6 0,-1 6 0,-6 0 0,-11 14 0,-10 2 0,-14 11 0,-9 4 0,-14 24 0,-7 7 0,-9 27 0,-6 6 0,2 8 0,-7 5 0,7 0 0,-2-11 0,9-12 0,7-18 0,8-17 0,7-9 0,12-8 0,-1-5 0,12-15 0,5-31 0,6-20 0,7-16 0,1-5 0,-4 26 0,-1 7 0,-7 25 0,-9 16 0,-7 5 0,-15 14 0,-7 9 0,-11 11 0,-7 5 0,-2 1 0,-4 3 0,4-3 0,-3 3 0,3 1 0,-4 4 0,-1 2 0,-2 9 0,-15 21 0,16-16 0,-10 10 0,25-32 0,-3 1 0,7-10 0,0 5 0,6-6 0,3 0 0,0 1 0,0-1 0,-1 1 0,1-1 0,0 0 0,0 1 0,0-1 0,3 1 0,0-5 0,4 0 0,0 0 0,3-3 0,1 7 0,3-4 0,3 5 0,-2 3 0,6 2 0,-5 3 0,2 10 0,-3-2 0,1 12 0,-5-3 0,4 16 0,-7-2 0,4 14 0,-1-3 0,1-1 0,4-1 0,4-11 0,0-7 0,7 7 0,-7-23 0,2 7 0,-8-28 0,-4-2 0,0-7 0,1-21 0,1-15 0,4-36 0,1-20-650,-5 33 1,0-2 649,1-10 0,0-2 0,-1 4 0,1-1 0,4-3 0,1 2-255,-1 10 1,2 3 254,18-41 0,-1 21 0,-3 17 0,-1 18 0,-9 14 0,-2 9 0,-11 10 1265,0 8-1265,-3 23 0,9 25 0,0-3 0,0 6-700,4 12 0,-1 4 700,1 16 0,-1 5-914,-5-27 0,-1 2 1,0 0 913,-1 2 0,-1 2 0,0 0 0,1 2 0,-1 1 0,1-1 0,-1-4 0,0-2 0,1-2-416,3 17 0,1-5 416,-3-12 0,0-6 0,4 3 0,-6-18 1568,-7-29-1568,0-9 2869,-3-6-2869,-7-48 0,2-34 0,3 8 0,0-6-474,1-1 0,1-1 474,2-7 0,1 1 0,0 12 0,1 1 0,3 3 0,3 3 0,1 12 0,4 4 0,15-35 0,8 36 0,-3 22 0,-3 18 0,-11 12 0,-5 6 2027,-7 12-2027,-7 20 0,-2 17 0,-3 16 0,-1 13 0,0-5 0,0 11 0,4-11 0,11 11 0,1-11 0,8-7 0,-5-9 0,0-20 0,-2-11 0,-5-14 0,-6-15 0,0-19 0,-2-20 0,6-18 0,0 0 0,3 12 0,4 18 0,3 11 0,0 9 0,-1 1 0,-3 6 0,2 21 0,-1 19 0,-2 23 0,0 17 0,-5 3-466,-5 5 466,0-6 0,-1-12 0,2-19 0,4-14 0,0-18 0,0-4 0,-3-11 0,2-2 466,-4-2-466,1 3 0,1-8 0,19-38 0,0 9 0,11-20 0,-9 32 0,-5 13 0,-3 3 0,0 0 0,-4 2 0,0 12 0,2 16 0,-4 20 0,0 7 0,0 14 0,1-2 0,5 6 0,-1-2 0,4-12 0,0-10 0,2-5 0,-7-23 0,-2 0 0,-6-14 0,0-57 0,0 5 0,0-51 0,0 25 0,8 13 0,4 16 0,7 19 0,3 9 0,-4 8 0,-5 4 0,0 3 0,2 23 0,11 20 0,3 23 0,4 12 0,-4-7 0,-5-1 0,-3-11 0,-7-7 0,-2-6 0,-4-8 0,-4-14 0,-3-8 0,-5-13 0,-2-6 0,-7-4 0,-2-7 0,-8-13 0,6-11 0,2 4 0,10-1 0,2 14 0,6 6 0,3 2 0,1 10 0,2 0 0,-2 5 0,-1-1 0,0 4 0,6 2 0,8 12 0,17 34 0,7 15 0,-20-22 0,0 2-1305,21 39 1305,-4 3 0,-3-15 0,-4-9 0,-8-22 0,-11-21 0,-11-12 0,-8-12 0,-3-2 1305,-9-7-1305,-3-5 0,-10-14 0,-5-6 0,-1-13 0,-1-2 0,5 1 0,5 7 0,10 7 0,5 8 0,7 5 0,0 8 0,7 5 0,1 6 0,2 9 0,6 25 0,6 20 0,5 15 0,12 21 0,-11-33 0,0 5 0,-13-37 0,-8-9 0,-2-9 0,-5-2 0,-2-7 0,-7-2 0,-16-18 0,-20-24 0,-17-19-684,22 23 0,-1 0 684,0 3 0,0 1 0,3 2 0,0 2 0,-25-29 0,26 20 0,22 15 0,11 13 0,14 14 0,1 2 0,2 2 1368,-3 2-1368,0-1 0,1 4 0,-4-1 0,10 9 0,-1 3 0,11 6 0,4 2 0,-3-1 0,4 1 0,-1 3 0,1 1 0,34 26 0,-11-5-224,-13-13 1,1 2 223,19 21 0,-8 4 0,-9-13 0,-15-3 0,-6-11 0,-1 0 0,2-1 0,4 7 0,5 6 447,2 6-447,4 1 0,0-5 0,-5-7 0,3 0 0,-13-18 0,0 2 0,-11-14 0,-1-2 0,1 1 0,0-5 0,3 3 0,-3-1 0,3-2 0,-3 3 0,3-4 0,-7 0 0,7 1 0,-3-1 0,0 1 0,8 2 0,-6-2 0,4 3 0,-7-4 0,-3-3 0,0 0 0,0 0 0,0 0 0,3 3 0,1 0 0,8 8 0,0 2 0,5 7 0,-4-5 0,-2 3 0,-7-13 0,-4 3 0,0-8 0,-6 3 0,0-2 0,-3-2 0,-3-2 0,0 0 0,-1 0 0,1-2 0,-3 1 0,2-5 0,-9 3 0,-14-17 0,-11-13 0,-5-4 0,-3-3 0,-18-26-627,18 27 1,3 1 626,-5-7 0,7 10 0,11 6 0,5 2 0,5 4 0,0 0 0,1 0 1253,-1 0-1253,-5-1 0,4 1 0,-7-5 0,-17-12 0,1 3 0,-18-14 0,10 9 0,4-8 0,6 4 0,6-2 0,5 9 0,4 2 0,2 4 0,11 6 0,2 0 0,8 3 0,3 8 0,1 1 0,3 14 0,0 2 0,0 5 0,7 15 0,11 11 0,16 28 0,6 14-1686,5 13 1686,-22-40 0,0 0 0,2 7 0,0 1-508,2-2 0,1 1 508,3 5 0,1 1 0,-2-4 0,2 0 0,1 0 0,1 0 0,-1-5 0,0-2 0,-3 0 0,-1-2-177,23 30 177,-8-3 0,-6-12 0,-1-2 0,-6-15 0,-1-2 1579,-7-19-1579,-7-2 1096,-3-11-1096,-7-5 204,1-3-204,-1-1 0,-6-1 0,-19-20 0,-6-21 0,-24-27 0,-2-15-594,17 39 0,-2 0 594,-2-1 0,-2 1 0,-7 0 0,-1 1 0,3 0 0,1 2 0,4 7 0,1 2 0,-29-23 0,13 13 0,6 10 0,10 8 0,16 9 0,13 13 1188,19 22-1188,5 10 0,12 21 0,4-4 0,-4-2 0,3-8 0,-9-3 0,-4-11 0,-9-6 0,-4-9 0,-6-5 0,0-2 0,-3-2 0,0 0 0,0 0 0,2-2 0,-1 1 0,4-5 0,-4 6 0,4-6 0,-5 6 0,3-9 0,-4-2 0,-3-3 0,3-3 0,-3 7 0,4 3 0,3 7 0,14 26 0,4 6 0,14 23 0,-7-3 0,-1 0 0,-1-5 0,-2-2 0,-2-9 0,-5-1 0,-3-8 0,-1-2 0,0-3 0,0-1 0,7 1 0,2 0 0,7 1 0,0 0 0,0 0 0,-4-1 0,-1 0 0,-7-4 0,-2-4 0,-2-5 0,2-3 0,-2 0 0,4 1 0,-4-4 0,2 0 0,4-3 0,1 3 0,8-2 0,-1 5 0,5-2 0,-8 0 0,3 2 0,-11-5 0,0 2 0,-4-3 0,0 0 0,0 0 0,0 0 0,0 3 0,0-3 0,0 3 0,-6-3 0,-13-6 0,-8-7 0,-13-10 0,-4-12 0,3-4 0,-1-1 0,12 12 0,9 6 0,6 12 0,2 0 0,1 4 0,0-3 0,-1-1 0,-3-7 0,2-1 0,-6-8 0,6 0 0,-3-5 0,3-9 0,-5-8 0,3-17 0,-7 0 0,6-5 0,-2 16 0,5 11 0,4 13 0,1 12 0,3 5 0,0 0 0,0 6 0,0-5 0,2 5 0,2-3 0,-1 4 0,2 0 0,-1 3 0,2 0 0,0 6 0,0 0 0,7 7 0,6 5 0,9 8 0,1 6 0,2 4 0,-5-1 0,5 1 0,-5 3 0,2 6 0,-3-3 0,-4 1 0,2-8 0,-7-5 0,3-1 0,-5-4 0,0-1 0,5 5 0,0-2 0,6 7 0,-2-3 0,1 1 0,0-2 0,-2-4 0,-3-8 0,-2 2 0,-7-10 0,-1 1 0,0 2 0,1-3 0,7 2 0,-3-2 0,3 0 0,-4 0 0,0-1 0,-3 0 0,3 1 0,0 0 0,5-1 0,3-2 0,1 0 0,5-11 0,-8 3 0,4-6 0,-10 3 0,-3 1 0,3-1 0,-3 1 0,3-1 0,-3 1 0,3-1 0,-7 3 0,4-1 0,-4 1 0,0 1 0,0 0 0,0 3 0,0 0 0,0 0 0,0 3 0,-6-2 0,0 1 0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6:34.306"/>
    </inkml:context>
    <inkml:brush xml:id="br0">
      <inkml:brushProperty name="width" value="0.1" units="cm"/>
      <inkml:brushProperty name="height" value="0.1" units="cm"/>
      <inkml:brushProperty name="color" value="#333333"/>
    </inkml:brush>
  </inkml:definitions>
  <inkml:trace contextRef="#ctx0" brushRef="#br0">2227 5707 24575,'-6'-7'0,"2"-1"0,-1 7 0,4 1 0,8 4 0,6 14 0,14 3 0,-2 12 0,8 4 0,-8-3 0,4 3 0,-8-5 0,-3-5 0,-6-1 0,1-5 0,-5-3 0,2-1 0,-4-7 0,1 2 0,3 2 0,0 0 0,1 0 0,-2-5 0,-3-3 0,-6-6 0,-10-17 0,-2 0 0,-9-18 0,2 8 0,-1-9 0,-9-2 0,-2-9 0,-14-4 0,-4-6 0,-15-3 0,5 2 0,-4 8 0,11 0 0,3 13 0,8-7 0,7 10 0,9-3 0,6 6 0,3 0 0,5 4 0,0 2 0,4 3 0,-1 1 0,1-5 0,0 4 0,3-4 0,-3 1 0,3-2 0,-4-13 0,-1-3 0,1-8 0,-1-1 0,0 0 0,1 5 0,0 5 0,-1-2 0,2 11 0,-1-7 0,0 5 0,0-2 0,-8-22 0,-2 9 0,-12-17 0,-2 13 0,-6-7 0,-5-7-766,-4-14 766,21 38 0,0-2 0,2-1 0,0 0 0,-21-40-283,10 9 283,3 13 0,5 2 0,5 10 0,-4-23 0,12 25 0,-2-8 755,8 19-755,0 8 294,0-7-294,1 7 0,-1-3 0,0 4 0,0 0 0,4 1 0,-3-5 0,3-11 0,-1 12 0,2-5 0,3 21 0,0 1 0,3 3 0,0 4 0,1 1 0,1 3 0,-2 0 0,4-4 0,-1 0 0,1-3 0,0-4 0,-1-1 0,-2-7 0,3-2 0,-6-4 0,2 5 0,0-4 0,-2-6 0,6 3 0,-3-3 0,0 6 0,3 8 0,-7-4 0,3 5 0,1-5 0,0 4 0,3-4 0,0 4 0,0 1 0,1-5 0,-1 4 0,3-13 0,-2 7 0,0-4 0,-2 6 0,-2 5 0,3-1 0,0 1 0,0-1 0,0 1 0,1-1 0,-1 1 0,0-5 0,0 4 0,0-4 0,1 5 0,-2 3 0,1-2 0,0 9 0,-1-1 0,0 6 0,-3-3 0,3 2 0,-3-3 0,0 1 0,3 2 0,-3-5 0,3 5 0,1-9 0,0 5 0,-1-6 0,4-3 0,-3 6 0,3-9 0,-3 8 0,-1 2 0,-2 0 0,-1 6 0,-1-2 0,-1 3 0,4 0 0,-4 0 0,4-1 0,-1-2 0,2 2 0,-2-5 0,1 2 0,2-10 0,0 9 0,2-8 0,-2 5 0,0-3 0,0-5 0,0 1 0,0-1 0,0 1 0,0-1 0,1 1 0,-2 6 0,1-1 0,-1 6 0,4-10 0,-3 6 0,3-6 0,-4 7 0,1 0 0,-1 3 0,1-3 0,-1 6 0,0-2 0,0 3 0,0 0 0,0-1 0,0 1 0,0 0 0,0 0 0,0 0 0,3-3 0,-2 2 0,5-2 0,-5 3 0,5-1 0,-2 1 0,7-4 0,1 2 0,-1-5 0,0 5 0,0-2 0,-3 4 0,7-2 0,-3 1 0,13-3 0,-11 5 0,6-4 0,-13 8 0,4-2 0,-6 0 0,5 3 0,-6-3 0,9 0 0,0 2 0,4-5 0,-1 5 0,3-2 0,-2 3 0,6-3 0,-2 2 0,-1-6 0,-1 6 0,-3-2 0,-1 3 0,1 0 0,-5 0 0,0 0 0,0 0 0,1 0 0,7 0 0,2 4 0,-1 0 0,4 3 0,-4 0 0,18 1 0,-14-4 0,6 0 0,-23-4 0,0 0 0,-6 0 0,2 0 0,-3 0 0,0 2 0,0 2 0,0 2 0,0 0 0,0 0 0,0 0 0,3 3 0,1-2 0,6 5 0,-2-4 0,-1 1 0,-4-3 0,-3 0 0,0 0 0,0 0 0,0 0 0,4 0 0,-4 0 0,10-2 0,-1 2 0,3-5 0,2 5 0,4 1 0,-5 1 0,4 1 0,-6-2 0,-3 0 0,3 0 0,0 3 0,0-3 0,5 7 0,-1-3 0,6 8 0,-1-4 0,6 1 0,-2-1 0,1-7 0,-5 3 0,0-4 0,-12-3 0,5 2 0,-11-5 0,7 5 0,-9-3 0,7 4 0,-3-1 0,3 1 0,-3-1 0,-1 0 0,-3 0 0,0 1 0,0-1 0,1 2 0,2-1 0,-2 5 0,6 2 0,-2 4 0,2 0 0,-2-1 0,2-4 0,-3 0 0,3 0 0,0 0 0,1 1 0,3 3 0,-6-3 0,10 8 0,-9-7 0,6 6 0,-5-7 0,7 12 0,-5-10 0,4 4 0,-5-11 0,-1-2 0,-3 2 0,-1-2 0,1 6 0,0-6 0,0 2 0,-1-2 0,-3-1 0,6 5 0,-4-3 0,7 4 0,-8-6 0,5 1 0,-5-1 0,2 0 0,-3 0 0,3 0 0,-2 1 0,2-1 0,1 3 0,0-2 0,3 3 0,4 0 0,-3 0 0,16 7 0,-10-2 0,11-1 0,-10 0 0,-3-7 0,3 3 0,-4 0 0,1-2 0,-1 2 0,-4-3 0,1-1 0,-1 1 0,-3-1 0,2 1 0,8 2 0,-5-1 0,12 2 0,-9-3 0,3 0 0,0 0 0,1 3 0,-5-2 0,0 2 0,-3-4 0,2 1 0,-1 0 0,1 0 0,-2-1 0,-1 1 0,4 0 0,1 0 0,-1 0 0,13 3 0,-10-3 0,11 4 0,-9-7 0,-4 2 0,-2-6 0,-6 6 0,3-5 0,-6 4 0,5-4 0,-5 4 0,5-4 0,5 4 0,-2-4 0,4 4 0,-6-1 0,1 3 0,-1-4 0,4 4 0,-3-4 0,6 4 0,-2 0 0,3-3 0,-3 2 0,3-2 0,-7 0 0,3-1 0,-4 0 0,6 1 0,-4 2 0,4-2 0,-6-1 0,4 0 0,-3 1 0,3 3 0,-7-1 0,-1-2 0,-3-2 0,0-2 0,0 3 0,0-2 0,0 4 0,3-2 0,-2 1 0,5 1 0,-6-4 0,4 2 0,-4-3 0,0 0 0,3 0 0,1 0 0,3 0 0,4 0 0,1 0 0,3 0 0,1 0 0,-5 0 0,4-3 0,-7 2 0,7-5 0,2 2 0,-4 0 0,4-2 0,-10 5 0,-3-2 0,0 0 0,-4 0 0,0 0 0,0 0 0,0 3 0,0-3 0,0 2 0,0-1 0,0-1 0,0 0 0,0-1 0,0-1 0,0 1 0,0 1 0,3-3 0,-2 3 0,2-4 0,4 1 0,-5 2 0,8-2 0,-6 2 0,0-2 0,3-1 0,-3 4 0,0 0 0,-1 0 0,0 2 0,5-5 0,3 6 0,1-7 0,3 7 0,-4-3 0,1 3 0,3-3 0,-7 2 0,3-5 0,-4 5 0,0-5 0,0 5 0,-4-4 0,1 4 0,-4-4 0,0 4 0,0-4 0,0 4 0,0-2 0,0 1 0,3 1 0,1-5 0,7 5 0,1-2 0,3 3 0,0 0 0,-3 0 0,-4 0 0,1 0 0,-8 0 0,5 0 0,-2 3 0,3-2 0,5 5 0,3-5 0,1 2 0,-1-3 0,-3 0 0,-1 0 0,-4 3 0,0-2 0,-3 2 0,-2-3 0,2 0 0,-4 0 0,7 0 0,-3 0 0,3 0 0,0 0 0,1 0 0,-1 0 0,4-3 0,-3 2 0,3-5 0,-7 5 0,-1-2 0,0 0 0,-2 2 0,8-5 0,-4 6 0,2-6 0,3 6 0,-5-6 0,5 5 0,1-5 0,-3 5 0,7-5 0,-3 2 0,3-3 0,0-1 0,1 1 0,-1 0 0,7-3 0,-9 2 0,0-2 0,-6 4 0,-3-1 0,0 1 0,2-1 0,-2 4 0,0-3 0,0 5 0,-1-4 0,1 4 0,3-5 0,0 5 0,0-5 0,1 6 0,12-7 0,-6 3 0,11-3 0,-5 0 0,0-1 0,5 4 0,-5-3 0,4 3 0,-4 0 0,5-3 0,-5 6 0,-4-2 0,-8 0 0,-5 3 0,-3-3 0,-5 3 0,-9 3 0,-11 5 0,-7 0 0,-5 3 0,0 0 0,1-3 0,-1 3 0,0-3 0,1-1 0,-1 1 0,1 0 0,-1-1 0,-4 1 0,-6 0 0,3 0 0,-12 0 0,8 1 0,-10-1 0,0 1 0,0-1 0,0 1 0,0-1 0,5 1 0,2-1 0,4-3 0,9-2 0,2 0 0,8-2 0,7 2 0,-4-3 0,8 0 0,-6 0 0,0 0 0,-5 0 0,-1 0 0,-20 0 0,17 3 0,-13 1 0,17 0 0,1 3 0,-1-3 0,1 3 0,-1 0 0,1 0 0,-1 0 0,1 0 0,-1 0 0,1 3 0,-1-2 0,-9 12 0,7-11 0,-7 8 0,13-10 0,2 0 0,2-1 0,1 1 0,0 0 0,2-1 0,2 0 0,0 3 0,2-2 0,-12 9 0,7-8 0,-11 5 0,9-7 0,-7 4 0,3-2 0,-7 6 0,-2-6 0,-4 3 0,1-3 0,-1-1 0,1 1 0,-1 0 0,0-1 0,1-3 0,3 3 0,1-6 0,5 2 0,6 0 0,2-3 0,5 6 0,-6-6 0,-4 6 0,-7-5 0,2 5 0,-6-5 0,6 2 0,-6-3 0,6 0 0,-6-3 0,2-2 0,-4-2 0,1-1 0,-1 0 0,-18-3 0,10 2 0,-21-6 0,18 2 0,1 0 0,6 1 0,8 5 0,9 3 0,5-2 0,6 5 0,7-2 0,6 6 0,1-2 0,8 4 0,-5-1 0,7 6 0,0-2 0,5 2 0,-1-3 0,6 8 0,-5-6 0,5 6 0,-6-8 0,-3 0 0,-1-1 0,-1 1 0,2 0 0,4 0 0,-1 0 0,0 0 0,1 1 0,3-1 0,-2 0 0,2-3 0,1 3 0,-4-3 0,3 0 0,-3 2 0,-1-2 0,-3 0 0,-1 2 0,-4-5 0,0 2 0,1 0 0,-1-2 0,4 5 0,0-2 0,5 3 0,3 0 0,15 4 0,-6-3 0,10 3 0,-17-7 0,-2 0 0,-7-1 0,-4-3 0,-5 3 0,-3-3 0,3-3 0,1 0 0,7-4 0,-3 0 0,7 0 0,-7 0 0,6 0 0,8-3 0,-8 2 0,10-2 0,-16 3 0,7 0 0,-4 0 0,1 0 0,3 0 0,-7 0 0,6-4 0,-6 4 0,0-3 0,-2 1 0,-2 2 0,2-2 0,-1 2 0,-2 1 0,-3 0 0,3 2 0,-2-1 0,2 4 0,-3-4 0,0 4 0,0-4 0,3 1 0,-2 1 0,2 0 0,-3 0 0,1 2 0,-1-2 0,2 1 0,-1 1 0,2-4 0,-3 4 0,0-5 0,0 6 0,0-3 0,0 0 0,0 3 0,0-3 0,0 3 0,0 0 0,0 0 0,0 0 0,0 0 0,-5-3 0,-7 2 0,-2-1 0,-4 2 0,6 0 0,0 0 0,-3 3 0,2 0 0,-2 3 0,-4-2 0,2 1 0,-10-1 0,3 3 0,-3 0 0,-1 0 0,4 0 0,-2 0 0,5 0 0,-5 0 0,2 0 0,-3 3 0,-5-2 0,-1 6 0,-3-5 0,-1 5 0,-13-2 0,14-1 0,-9 0 0,17-4 0,4 0 0,1 0 0,4 0 0,-4-1 0,3 1 0,-7 0 0,-1 0 0,-4 1 0,-1-4 0,-2 3 0,6-7 0,-3 4 0,-1-4 0,4 0 0,-4 0 0,9 0 0,1 0 0,7-3 0,0 2 0,4-1 0,0-1 0,0 2 0,0-4 0,0 4 0,0-4 0,-1 4 0,1-2 0,6 3 0,6 3 0,1-2 0,4 1 0,-1 1 0,0-2 0,6 5 0,2-2 0,4 3 0,-1-3 0,0 2 0,1-2 0,-1 3 0,1 1 0,-1-1 0,-3 0 0,-1-1 0,0 1 0,-3 0 0,3 0 0,-1 0 0,2-1 0,4 5 0,-1 0 0,4 0 0,-2 2 0,12 2 0,-15-4 0,10 6 0,-19-7 0,9 4 0,-9 0 0,10 0 0,-7 3 0,7-2 0,-3 2 0,4 1 0,0-2 0,4 2 0,1 1 0,4-3 0,0 4 0,0-5 0,-5-4 0,6 3 0,-13-6 0,4 1 0,-10-2 0,-3-1 0,2 1 0,1 2 0,1-2 0,-1 2 0,-1-2 0,2-1 0,0 1 0,6 0 0,-5-3 0,5 2 0,-2-2 0,3 0 0,1 2 0,-1-5 0,0 6 0,1-7 0,-1 3 0,1-3 0,3 0 0,2 0 0,8 0 0,-4 4 0,4-3 0,-4 2 0,4-3 0,10 0 0,-11 0 0,6 0 0,-23 0 0,0 0 0,-4 0 0,1 0 0,-1 0 0,4-3 0,5 2 0,4-2 0,9 3 0,1 0 0,10 0 0,24 4 0,-13-3 0,13 6 0,-29-6 0,-6 6 0,-8-6 0,-2 2 0,-7-3 0,-1 0 0,-4 0 0,-3 0 0,0 0 0,-1-3 0,1 2 0,0-4 0,2 4 0,1-5 0,-2 3 0,4-1 0,-8-1 0,2 4 0,0-5 0,-2 6 0,2-6 0,-3 5 0,0-2 0,3 0 0,1 3 0,7-3 0,1 0 0,17-2 0,-10 1 0,10-2 0,-14 5 0,1-2 0,-5 0 0,-3 2 0,-5-2 0,-3 3 0,0 0 0,0 0 0,7 0 0,2 0 0,10 7 0,2-2 0,3 2 0,14 0 0,-14-6 0,13 6 0,-20-6 0,-1 2 0,-6 0 0,-5-2 0,-2 2 0,-9-3 0,-17-4 0,-4 0 0,-15-4 0,1 4 0,3-3 0,-7 3 0,2-4 0,-8-1 0,3 5 0,-9-4 0,9 7 0,-4-3 0,0 0 0,-1 0 0,-4-1 0,-7 1 0,5 4 0,-5-4 0,16 0 0,6-1 0,10 2 0,5 3 0,-1 0 0,8 0 0,-2 0 0,9 2 0,-6-1 0,-3 2 0,-2-3 0,-6 0 0,6 0 0,-3 0 0,3 0 0,-3 0 0,-1 0 0,1-4 0,-1 0 0,1-3 0,-5 0 0,4 3 0,-8-3 0,-10-1 0,6 3 0,-15-5 0,13 5 0,-5-3 0,5 0 0,1 0 0,8 1 0,2-1 0,7 4 0,4 1 0,5 3 0,3-3 0,0 3 0,-1-3 0,1 3 0,0 0 0,-3-3 0,-15 2 0,0-5 0,-8 2 0,7-1 0,3-1 0,4 5 0,1-5 0,7 5 0,-2-5 0,5 3 0,-3-1 0,1-1 0,2 4 0,-5-5 0,-5 2 0,3-3 0,-9 4 0,5-4 0,-4 3 0,5 0 0,-4 1 0,7 3 0,0 0 0,5 0 0,3 0 0,-1 0 0,1 3 0,0 0 0,0 7 0,0-6 0,2 4 0,1-1 0,3 0 0,0 2 0,0-3 0,0 0 0,3 0 0,0 0 0,3 0 0,0 0 0,0 0 0,0 0 0,0 0 0,0 0 0,0 0 0,0 0 0,-2 0 0,1 0 0,-4 0 0,4 0 0,-1-2 0,-1 1 0,2-4 0,-1 4 0,5-4 0,5 1 0,3 2 0,9-4 0,0 4 0,5-4 0,-1 0 0,1 3 0,-5-2 0,9 2 0,-18-3 0,9 0 0,-19 0 0,5 0 0,-5 0 0,5 0 0,-5 0 0,9 0 0,-5 0 0,10 0 0,-4 0 0,5 0 0,3 0 0,2-3 0,-1-1 0,-7-1 0,-6 2 0,-7 0 0,0 3 0,0-3 0,0 3 0,0 0 0,3 0 0,5 0 0,4 0 0,7-3 0,2 2 0,3-6 0,-3 6 0,-2-2 0,-7 0 0,-5 2 0,-3-5 0,-4 3 0,0-1 0,0-1 0,0 2 0,-3-4 0,0 1 0,-3 0 0,0 0 0,-3 0 0,2 0 0,-4 0 0,2 0 0,-4-1 0,1 1 0,0 0 0,-7 0 0,-6-1 0,-17-1 0,-11-1 0,-18 0 0,-13-1 0,-7-4-1740,-7 2 1740,40 2 0,-2 0 0,0 4 0,-1 0-218,0-4 1,1 0 217,3 4 0,2 0 0,-23-8 0,18 6 0,18 3 0,11-2 0,11 7 1699,2-3-1699,6 3 476,0 0-476,-1 0 0,1 0 0,0 0 0,0 0 0,0 0 0,0-3 0,0 2 0,0-1 0,-1 2 0,1-3 0,-3 2 0,-4-4 0,2 1 0,-1 0 0,6 2 0,0-1 0,0 2 0,0-4 0,0 1 0,-1-2 0,1 0 0,0 0 0,0 0 0,-3-3 0,2 2 0,-6-6 0,6 3 0,-5-3 0,4 3 0,-7-9 0,7 7 0,-4-4 0,5 7 0,-2 0 0,2-1 0,-6-1 0,3-1 0,-4 1 0,1-6 0,-5-1 0,-1-1 0,-13-9 0,8 11 0,-8-11 0,9 9 0,0-4 0,0 0 0,0 0 0,1 0 0,-6-1 0,0 0 0,-5 0 0,1-1 0,-1 1 0,0-1 0,-9-6 0,12 10 0,-7-8 0,15 14 0,0-7 0,0 6 0,-1-6 0,1 3 0,-2-8 0,0-1 0,0-5 0,-4 0 0,2-3 0,-2 2 0,-12-21 0,12 17 0,-11-9 0,19 20 0,2 5 0,3 1 0,1-1 0,0 1 0,0-1 0,-1 1 0,1-1 0,0 1 0,0 3 0,3-3 0,-2 3 0,2-3 0,-10-10 0,1 6 0,-5-7 0,2 9 0,4 1 0,-3 3 0,8 2 0,-3 3 0,3 4 0,4 0 0,-2 1 0,2 2 0,-1-3 0,-1 4 0,5-1 0,-6 1 0,4-3 0,-1 2 0,-2-2 0,5 3 0,-2-1 0,2 1 0,-2 0 0,-1-1 0,-7 0 0,3 0 0,-7 0 0,-1 0 0,0 0 0,-4-1 0,-9-2 0,10 2 0,-10 0 0,14 2 0,-1 2 0,1-3 0,-5-1 0,-1 1 0,-8 3 0,3-3 0,-3 6 0,5-2 0,-1-1 0,4 3 0,2-5 0,7 2 0,-5-3 0,8 3 0,-4-2 0,6 5 0,-1-4 0,4 1 0,-2-3 0,-2 4 0,0-3 0,-7 2 0,3-3 0,-3 0 0,-1 0 0,-3-1 0,2 1 0,-2 0 0,-1-1 0,0 1 0,-15-4 0,12 3 0,-6 0 0,14 2 0,-1 2 0,4-3 0,-2 0 0,2 0 0,-8-1 0,0 1 0,-9 2 0,-7-2 0,-28 6 0,18-3 0,-17 4 0,33 0 0,0 0 0,6 0 0,-1 0 0,5 4 0,-4-4 0,-2 7 0,0-3 0,0 3 0,2 0 0,4 1 0,-10 0 0,5-1 0,-4 1 0,4 0 0,4-1 0,-2 1 0,2-1 0,1 0 0,-4 1 0,7-1 0,-3 7 0,5-5 0,2 8 0,5-10 0,5 3 0,3-4 0,0 0 0,5-3 0,2 0 0,25-7 0,6-1 0,19-4 0,1 5 0,5-4 0,8 2 0,6 1 0,13-4-838,8 8 838,-39-2 0,2 2 0,6 3 0,1 1 0,1-3 0,-1 1 0,-2 1 0,-3 1 0,37 1 0,-24-3 0,-22 3 0,-12-4 0,-10 0 0,-9 0 0,0-3 0,-3 3 838,-1-3-838,4 3 0,0 0 0,1 0 0,3 3 0,-4-2 0,5 5 0,9-2 0,-7 3 0,6 0 0,-8 0 0,3 0 0,6 1 0,5 0 0,10 0 0,-8 0 0,6 0 0,-12 3 0,3 1 0,-5 0 0,-3 2 0,2-5 0,-6 1 0,6 1 0,-2 0 0,18 16 0,-10-5 0,15 9 0,-17-7 0,3 1 0,-8-2 0,-1-3 0,-4 2 0,-2-10 0,-2 5 0,1-9 0,-6 4 0,3-1 0,0 2 0,1 5 0,5 1 0,14 15 0,-6-8 0,12 9 0,-11-11 0,-4-4 0,-1 2 0,-9-10 0,-1 2 0,-7-8 0,-1-2 0,-2 1 0,-1-1 0,0-1 0,0 2 0,0-4 0,-3-1 0,0-3 0,-3-10 0,0-2 0,-4-7 0,0 1 0,-3 0 0,3 3 0,-2 4 0,3 1 0,-4 6 0,1-2 0,0 0 0,0 2 0,-1-6 0,1 6 0,-4-5 0,3 5 0,-2-6 0,2 6 0,-2-2 0,2 3 0,-6-1 0,6 1 0,-5-1 0,2 1 0,-4-1 0,4 1 0,1-1 0,3 1 0,0 0 0,-3-3 0,2 2 0,-2-2 0,3 3 0,0 3 0,0-3 0,0 3 0,-7-4 0,-2 1 0,-6-1 0,-1-1 0,-3 1 0,2 0 0,-7-1 0,4 1 0,-9-1 0,3 0 0,-8 0 0,-29-4 0,9 2 0,-33-4 0,21 5 0,-5-1 0,-1 1 0,1-1 0,-7 0 0,5-9 0,7 8 0,18-6 0,18 9 0,11 3 0,11 2 0,2 3 0,14 6 0,3-1 0,12 7 0,0-4 0,5 2 0,-4-3 0,2 0 0,-6 0 0,3 0 0,1 7 0,0-3 0,4 11 0,0-3 0,1 4 0,4 1 0,2-1 0,-2-3 0,0-1 0,-5-1 0,-1-6 0,-2 2 0,1-7 0,-6 0 0,0-1 0,-5 1 0,-3-1 0,0 0 0,0 0 0,-2-6 0,-12-6 0,-1-2 0,-9-3 0,4 4 0,1-3 0,-4 2 0,3-4 0,-8-3 0,4-4 0,-9-4 0,-2-1 0,-4-1 0,-3 1 0,-6-1 0,-10-1 0,-13-2 0,-1 0 0,-10-1 0,5 5 0,-1 1 0,8 9 0,11 1 0,12 5 0,10 3 0,1-2 0,8 3 0,-8 0 0,8 1 0,-4 0 0,5 2 0,-1-5 0,1 5 0,-1-2 0,-9-1 0,7 0 0,-7-3 0,6 3 0,-7-3 0,-9 6 0,-6-6 0,-10 2 0,-2-4 0,-5 4 0,5-3 0,2 7 0,5-7 0,9 7 0,7 0 0,14 5 0,9 3 0,3-4 0,1 5 0,-1-3 0,-2 7 0,-6 2 0,-5 6 0,-10 8 0,-17 4 0,-6 4 0,-11-2 0,7-2 0,3-6 0,13 0 0,-3 8 0,22-12 0,0 6 0,15-15 0,3 0 0,0 4 0,-3 1 0,2 3 0,-10 5 0,6-3 0,-11 4 0,8-5 0,-3-4 0,8-4 0,0-5 0,7-8 0,4-22 0,4-11 0,0-25 0,-2-14 0,-3-9 0,0-5 0,0 1 0,0 12 0,4 8 0,1 1 0,3 19 0,1-2 0,-2 24 0,0 4 0,-1 8 0,-3 4 0,-3 6 0,-18 15 0,0 6 0,-13 14 0,11-7 0,2-2 0,7-8 0,4-4 0,4-5 0,5-6 0,31-27 0,15-11 0,-10 4 0,3-1-301,2-1 0,0 1 301,-1 3 0,0 0 0,0 0 0,-1 1 0,28-16 0,-12 6 0,-26 16 0,-13 8 0,-15 13 0,0 13 0,-7 7 0,0 12 602,-11 4-602,-3 6 0,-12 7 0,-3 16 0,-10 5-673,-8 13 673,-2-1 0,3-9 0,12-12 0,13-21 0,9-13 0,9-18 0,4-12 0,3-15 0,4-12 0,0-5 673,12-5-673,1 0 0,7 4 0,0 5 0,-1 9 0,-1 5 0,-4 7 0,-5 1 0,-3 6 0,-4 2 0,0 2 0,-3 9 0,-8 11 0,-8 18 0,-10 20 0,-10 14 0,15-24 0,-1 3-536,-6 5 1,1 0 535,1 2 0,0 1 0,-2-3 0,1-3 0,-3 28 0,4-25 0,19-28 0,6-18 0,9-10 0,14-25 1071,6-15-1071,13-35 0,3-8-495,-21 35 0,1 0 495,0-1 0,0 1 0,19-35 0,-1 8 0,-13 20 0,-2 12 0,-6 7 0,-4 8 0,-4 1 0,-7 13 990,-2 1-990,-1 7 0,-6 16 0,-2 14 0,-7 23 0,-4 18 0,-2 0 0,-3 0 0,4-17 0,3-12 0,7-18 0,0-10 0,8-29 0,11-28 0,11-32 0,-5 27 0,2-2-626,5-4 1,1 1 625,-1-1 0,3-2 0,10-13 0,1 3 0,-16 24 0,0 3 0,8-11 0,-2 4-54,-1 3 54,-1 6 0,-10 11 0,-5 10 0,-5 8 0,-6 10 1248,-2 15-1248,-2 9 57,-3 11-57,-2 9 0,-7 2 0,-1 5 0,-3-6 0,1-10 0,3-9 0,2-9 0,10-16 0,1-10 0,14-18 0,7-12 0,14-5 0,11-9 0,10 9 0,0 2 0,3 13 0,-12 3 0,-11 9 0,-11 6 0,-12 5 0,-5 6 0,-5 4 0,-5 7 0,-3 15 0,-12 11 0,-2 20 0,-10 11 0,-5 8 0,-1 5 0,-5 0 0,6-11 0,2-11 0,14-26 0,6-11 0,11-24 0,4-3 0,4-21 0,3-7 0,6-10 0,8 3 0,5 3 0,3 12 0,-1 1 0,4 7 0,-3 1 0,-2 5 0,-9 7 0,-9-2 0,-6 12 0,-4-1 0,-14 17 0,-3 3 0,-10 11 0,-5 1 0,0-1 0,-5 11 0,0-3 0,3 4 0,6-12 0,10-6 0,5-11 0,3-2 0,4-13 0,10-19 0,7-12 0,10-18 0,1 2 0,6-5 0,-5 13 0,3 1 0,-6 10 0,-4 10 0,-1-4 0,-5 8 0,1-3 0,-4 7 0,-1 1 0,-3 3 0,0-1 0,0 1 0,0 0 0,0 0 0,0 0 0,0 0 0,0 0 0,4-1 0,-4 1 0,7-1 0,-6 1 0,5 3 0,-2 0 0,3 3 0,4 0 0,1 0 0,3 0 0,1 0 0,-1 0 0,1 0 0,-1 0 0,0 0 0,1 0 0,9-6 0,-7 4 0,6-8 0,-8 10 0,-4-4 0,-2 4 0,-5 0 0,-2 0 0,-3-2 0,0 1 0,0-2 0,0 3 0,6-3 0,-2 2 0,6-2 0,-2 0 0,-1 3 0,0-3 0,-3 3 0,-1 0 0,-3 0 0,0 0 0,0 0 0,0 0 0,0 0 0,1 0 0,5 0 0,-1 3 0,6-3 0,0 3 0,7-3 0,-5 3 0,7 1 0,-12 0 0,3 2 0,0-2 0,-6 0 0,2 1 0,-4-4 0,-2 2 0,5-3 0,-2 0 0,4 0 0,3 0 0,3 3 0,-2-2 0,1 4 0,-6-4 0,4 2 0,-3-3 0,7 3 0,-3-2 0,3 2 0,-3-3 0,2 0 0,-6 0 0,9 0 0,-8 0 0,1 3 0,-4-2 0,-2 1 0,3-2 0,1 3 0,2-2 0,2 2 0,4-3 0,-1 3 0,4 1 0,-2 0 0,2 0 0,1-4 0,0 0 0,1 0 0,-2 0 0,6 0 0,-7-4 0,3 4 0,-6-4 0,-4 1 0,1 2 0,3-2 0,-7 0 0,3 2 0,-7-2 0,-1 3 0,0-3 0,-2 3 0,2-6 0,1 5 0,-4-4 0,13 4 0,-8-5 0,5 6 0,-4-6 0,-1 5 0,2-5 0,0 2 0,0 1 0,-3-3 0,6 5 0,-5-5 0,10 3 0,-7-4 0,6 0 0,-3 0 0,-2 0 0,-4 4 0,-5-3 0,0 3 0,1-3 0,-1-1 0,0 1 0,0 0 0,0 0 0,0 3 0,0-3 0,0 3 0,0-3 0,0 0 0,0-1 0,3 1 0,-3 0 0,3 0 0,-3 3 0,0-3 0,0 3 0,0-3 0,0-1 0,0 1 0,0 3 0,0-2 0,0 1 0,0-2 0,0 0 0,3-3 0,-2 2 0,1-2 0,-2 3 0,0 0 0,4 0 0,-3-1 0,5 1 0,-5 0 0,2 2 0,-3-1 0,0 4 0,0-5 0,0 6 0,0-3 0,0 3 0,0 0 0,0 0 0,0 0 0,0 0 0,0 0 0,-5 0 0,-9 0 0,-10 3 0,-9 2 0,-4 2 0,1 1 0,-1-1 0,1 4 0,-1 1 0,4 3 0,2-3 0,7-2 0,1-4 0,4 1 0,3-1 0,-3 1 0,3-1 0,-3 1 0,-1 0 0,1-1 0,0 1 0,-1-1 0,-3 1 0,-1 0 0,-3 3 0,-1-2 0,1 2 0,-1-2 0,1-1 0,-10 3 0,7-2 0,-7 2 0,9-3 0,5 0 0,-4 0 0,7 0 0,-7-3 0,7-1 0,-7-3 0,3 0 0,-3 0 0,-5 0 0,4-4 0,-8 0 0,4-3 0,-5-1 0,0 0 0,5 1 0,-4-1 0,-10 1 0,6-1 0,-10 4 0,13 0 0,0 4 0,5 0 0,-4 4 0,8-3 0,-4 2 0,8-3 0,-5 0 0,9-3 0,-9 2 0,5-2 0,-4 0 0,1 2 0,-1-2 0,1 3 0,-1-3 0,1 2 0,3-2 0,1 3 0,4-3 0,-1 2 0,-3-2 0,3 3 0,-6-3 0,2 2 0,-4-5 0,1 2 0,-10 0 0,7-3 0,-7 7 0,13-4 0,-3 4 0,7-3 0,-3 3 0,4-3 0,-1 0 0,1 2 0,-4-2 0,-1 3 0,-13-3 0,11 2 0,-10-2 0,16 3 0,0 0 0,1-3 0,6 2 0,-2-2 0,3 3 0,0 0 0,0 0 0,0 0 0,-1 0 0,1 3 0,-3-3 0,2 6 0,-9-6 0,5 6 0,-12 1 0,8 0 0,-8 3 0,9-4 0,-7-2 0,7 2 0,-3-2 0,4 3 0,0-1 0,-1 1 0,-5 2 0,0-1 0,-2-2 0,8 0 0,0-2 0,3 2 0,-3 1 0,-4 0 0,-1 0 0,0 2 0,-3-1 0,4 5 0,-5-5 0,1 2 0,-1-3 0,4 0 0,-2 0 0,5 0 0,-15 6 0,10-4 0,-11 7 0,9-5 0,1 4 0,-1-1 0,5-3 0,-4 2 0,2 2 0,-2-3 0,-2 9 0,1-5 0,3 2 0,1 0 0,-1-5 0,7 0 0,-4-3 0,10-1 0,0-3 0,-1 0 0,1 0 0,0 1 0,0-1 0,-3 3 0,-1 1 0,-7 9 0,3-1 0,-3 6 0,3-6 0,3 2 0,-6-1 0,5 2 0,-10 2 0,6 2 0,-6-1 0,3 2 0,-4-3 0,0 0 0,4-1 0,1-6 0,0 0 0,7-8 0,-5 2 0,6-4 0,-20 4 0,-5-2 0,-17 4 0,-12-3 0,-8-4 0,-7 3 0,-5-2 0,23-1 0,13-1 0,17-4 0,17 0 0,1 0 0,7 0 0,0-3 0,-1 3 0,-2-6 0,2 3 0,-5-4 0,2 1 0,-4-1 0,4 0 0,-2 1 0,1-1 0,1 1 0,1 2 0,0 1 0,2 3 0,-3 0 0,4 0 0,0 0 0,0 3 0,0 0 0,0 3 0,0 1 0,-4-1 0,-3 0 0,-5 4 0,-4 5 0,-1 4 0,0 9 0,-5 0 0,3 8 0,-8 2 0,7 3 0,-3-3 0,9-2 0,4-9 0,9-2 0,0-3 0,6 1 0,-2-1 0,3-2 0,0-3 0,0-3 0,0-1 0,0-3 0,3 2 0,-2 2 0,5 0 0,1 16 0,0-10 0,1 11 0,-2-10 0,-2-3 0,2-1 0,-2-7 0,22-15 0,14-12 0,35-28 0,8-8-712,-31 16 0,0-3 712,-6 1 0,-1-1 0,4-5 0,-3 1 0,17-25 0,-15 16 0,-28 28 0,-9 12 0,-8 12 0,-6 2 0,-2 31 1424,-7 12-1424,-2 21 0,-6 11 0,-2-10 0,-2 4 0,-3-12 0,0 0 0,1-6 0,1-9 0,4-7 0,6-10 0,5-11 0,3-2 0,4-13 0,0 0 0,3-13 0,3-2 0,1-6 0,6-1 0,-2 4 0,2 4 0,-4 5 0,-2 3 0,-2 5 0,-13 17 0,-8 16 0,-17 22 0,-3 8 0,-3 0 0,10-11 0,7-17 0,10-15 0,5-16 0,4-1 0,-9-27 0,1-16 0,-4-25 0,4 0 0,6 12 0,3 22 0,2 14 0,3 9 0,2 5 0,2 2 0,2 2 0,-3 2 0,2 2 0,-4 2 0,2 0 0,-3 3 0,0 1 0,0 0 0,0-1 0,2-5 0,2-11 0,0-5 0,-1-3 0,-1 2 0,-35 14 0,-38 1 0,-5 1 0,7 3 0,-2-2 0,1-1 0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07.548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63 873 16383,'-18'16'0,"4"-1"0,12-9 0,-2 2 0,-5 2 0,2-1 0,1 3 0,4-2 0,2 7 0,0-3 0,0 7 0,3-7 0,0 6 0,4-2 0,4 3 0,-4 1 0,7-1 0,-6-3 0,4-1 0,-4-4 0,4 0 0,-1-2 0,2-2 0,0-2 0,-3-1 0,3 1 0,-3-1 0,0-2 0,6-1 0,-2 0 0,8-2 0,-1 2 0,4-3 0,2 0 0,3 0 0,6-4 0,0 3 0,9-2 0,-3 3 0,-1 3 0,-6 1 0,-8 0 0,-8 0 0,-7-4 0,-39-28 0,-13-14 0,-18-10 0,-1-2 0,24 25 0,3 1 0,9 5 0,4 0 0,4 1 0,5 1 0,3 3 0,3-3 0,-2 3 0,2 4 0,0-3 0,-1 7 0,4-7 0,-2 3 0,0-3 0,2 4 0,-2 0 0,1 2 0,1-1 0,-2 2 0,3 0 0,18 22 0,-13-4 0,16 18 0,-17-10 0,3 6 0,0 5 0,1 3 0,0 1 0,-1-1 0,1 1 0,-1-1 0,1-3 0,-1-2 0,0-7 0,0 3 0,0-7 0,-1 3 0,7 2 0,-2-5 0,5 6 0,-3-10 0,-3-1 0,3-2 0,-3-1 0,0-2 0,-1 1 0,2-4 0,4 2 0,1-3 0,4 0 0,-2 3 0,8-2 0,5 2 0,0-3 0,54 8 0,-22-6 0,32 7 0,-41-9 0,-14-4 0,-10 0 0,1-4 0,-5 1 0,0-4 0,-5 0 0,0-3 0,1 3 0,-1-3 0,1 6 0,-1-5 0,0 1 0,1-2 0,-1 3 0,1-3 0,-1 3 0,18-10 0,-9 4 0,14-2 0,-13 8 0,-1 4 0,5-1 0,1 3 0,10 2 0,-4 3 0,-5 3 0,-3 1 0,-12 3 0,4 1 0,-5-1 0,-6-1 0,-2 1 0,-7-1 0,2 0 0,-29 4 0,-28-1 0,-36 3 0,-9-6 0,3 7 0,25-7 0,8 7 0,21-2 0,13-3 0,12 2 0,8-4 0,1 5 0,3-1 0,0 5 0,-3-2 0,-1 4 0,-3 1 0,0 3 0,-3 1 0,-25 20 0,10-15 0,-17 13 0,14-19 0,11-10 0,1 2 0,16-10 0,30-20 0,-10 5 0,21-12 0,-10 3 0,-3 8 0,9-9 0,55-6 0,-19 7 0,-12 8 0,4 0 0,-1 0 0,-2 2 0,-12 5 0,0 0 0,11-4 0,-2 1 0,13-1 0,-18 5 0,-14-2 0,-14 6 0,0-2 0,-1 3 0,-2 0 0,6 0 0,-2 0 0,3 0 0,1 0 0,17 0 0,-13 0 0,14 0 0,-18 0 0,-5-4 0,4 4 0,-8-7 0,3 6 0,-3-5 0,-4 2 0,-2-3 0,1 0 0,7-3 0,-1 3 0,4 0 0,-5 0 0,-1 3 0,4-3 0,2 3 0,3-3 0,-3 3 0,2-4 0,-2 1 0,-1-1 0,0 1 0,-5 0 0,1-1 0,-1 1 0,0 0 0,1 0 0,-1 0 0,18-4 0,-4 2 0,19-2 0,-7 2 0,23 1 0,-18-1 0,16 1 0,6-4 0,-29 4 0,30-7 0,-50 7 0,10-3 0,-10 4 0,11-4 0,-3 3 0,7-3 0,-4 0 0,-12 3 0,0-2 0,-10-1 0,-6 0 0,3-5 0,-1-7 0,1-5 0,0-2 0,-4-1 0,-1 9 0,-5 1 0,-1-32 0,-4 20 0,-11-57 0,1 47 0,-9-22 0,2 26 0,-2 9 0,3-2 0,6 16 0,7 1 0,2 9 0,-1-3 0,-1 2 0,-2-2 0,0 0 0,2 2 0,-2-1 0,0 1 0,-1-2 0,-3 5 0,4-2 0,-7 9 0,3 4 0,-4 0 0,-13 16 0,5-5 0,-13 12 0,-24 15 0,12-10 0,-24 17 0,4-1 0,21-13 0,-3 7 0,12-3 0,21-16 0,-7 5 0,17-15 0,-1-9 0,0 1 0,-20 3 0,8-4 0,-32 11 0,16-9 0,-40 6 0,25-10 0,-22-5 0,10-12 0,15-2 0,-32-10 0,35 10 0,-12-1 0,18 10 0,13 2 0,1 3 0,13 0 0,5 0 0,0-5 0,2-20 0,4-4 0,12-22 0,25-20 0,0 16 0,-7 12 0,-1 1 0,2 1 0,5-18 0,-20 30 0,0-5 0,-9 19 0,-1 3 0,-3 4 0,0-2 0,-5-2 0,1 2 0,-5 1 0,0 3 0,0 6 0,-11 6 0,2 10 0,-14 15 0,8-6 0,-2 7 0,-6 1 0,11-13 0,-12 13 0,11-14 0,-1 3 0,-4 2 0,-7 5 0,5-11 0,-9 6 0,19-17 0,-17 7 0,19-10 0,-22 6 0,14-10 0,-16 0 0,13-1 0,-6-2 0,19 3 0,0 0 0,6 0 0,-10 9 0,0-1 0,-8 9 0,-9 12 0,-5 3 0,0 5 0,-7 6 0,30-21 0,-9 5 0,18-15 0,-1-2 0,-5 4 0,1 6 0,-7 3 0,-6 4 0,3-11 0,1-1 0,7-5 0,9-1 0,-1-3 0,4 5 0,-2-6 0,-3 6 0,3-5 0,-6 10 0,4-5 0,-11 22 0,3-12 0,-23 30 0,17-20 0,-13 24 0,16-12 0,4-8 0,1-6 0,11-16 0,0-4 0,3 3 0,0 0 0,0 4 0,-3 1 0,2 2 0,-2-2 0,9 9 0,16 4 0,46-3 0,14-24 0,12-10 0,-3-1 0,9-6 0,-13-2 0,10-4 0,4-1 0,-4-1 0,-9 1 0,-1-1 0,0 0 0,-1 0 0,-1 2 0,0 0 0,-1 0 0,-2 1 0,21-5 0,-2 1 0,-16 3 0,-26 7 0,-9 3 0,36-4 0,-62 10 0,-3 10 0,17 10 0,22 8 0,12 4 0,-10-7 0,11-3 0,-15-12 0,14-9 0,-24-10 0,-9-15 0,-24-2 0,-2-1 0,-6 7 0,12-2 0,6 7 0,11-1 0,-7 5 0,-7 3 0,-9 2 0,2-2 0,11-1 0,7-1 0,14-1 0,-13 4 0,4 0 0,-21 5 0,0-1 0,-6-2 0,-2 0 0,14-8 0,-5 3 0,19-3 0,-14 3 0,7 4 0,-17 3 0,-1 4 0,0 9 0,-2 7 0,3 1 0,0 11 0,-6-10 0,2 3 0,-5-6 0,-2 0 0,-7 3 0,-6 5 0,-17 12 0,-19 7 0,0-2 0,-27 5 0,24-20 0,-12 4 0,15-14 0,0-2 0,-1 1 0,-8-3 0,-10 7 0,2 3 0,-11 4 0,13 4 0,-4 1 0,5-4 0,0 4 0,8-7 0,3-7 0,-1 1 0,-7 4 0,-20-5 0,-5-4 0,-13 0 0,34-7 0,2 0 0,-25-2 0,23 3 0,3 1 0,-6 7 0,8 1 0,0 3 0,-3-3 0,6-5 0,2-7 0,12-6 0,13-4 0,5-3 0,2 0 0,3 0 0,1 3 0,7 1 0,2-17 0,4-24 0,10-38 0,6 10 0,6-2 0,-1 36 0,-10 16 0,-2 8 0,-9 17 0,-16 9 0,-4 2 0,-14 0 0,-5-5 0,-35-11 0,28 5 0,-2 0 0,-3-5 0,2 0 0,-25 1 0,43-2 0,35 2 0,27-11 0,17 9 0,17-5 0,-6 17 0,-19-2 0,-12 2 0,-3-3 0,15-3 0,12 2 0,8-2 0,-2 5 0,-11 2 0,-4 5 0,-1 2 0,14 7 0,1-3 0,4-4 0,-17-4 0,-30-13 0,-72-35 0,10 15 0,-6-1 0,-28-14 0,-7 1 0,2 7 0,1 4 0,15 6 0,5 5 0,14 6 0,7 5 0,-2 6 0,18 8 0,1 4 0,-13 3 0,-9 0 0,-9-2 0,12-1 0,2-7 0,9-8 0,-13-8 0,-16-12 0,-7 0 0,20 3 0,19 11 0,27 2 0,5-17 0,5 2 0,5-19 0,2 21 0,7-8 0,-1 14 0,2-3 0,0 5 0,-2-2 0,2 2 0,10-3 0,11-4 0,-10 6 0,5-3 0,-23 11 0,3 0 0,-3 3 0,6-3 0,1 2 0,0 4 0,-4 4 0,2 10 0,-4-3 0,6 17 0,-3 6 0,-5 3 0,-2 7 0,-13 1 0,-1-8 0,-18 16 0,5-12 0,-8 0 0,11-7 0,-1-5 0,-2 2 0,-3 8 0,0-6 0,-3 10 0,-8-1 0,8-5 0,-7 4 0,0 7 0,-2-3 0,-23 21 0,14-19 0,2-1 0,17-18 0,9-8 0,2-11 0,-1-12 0,-7-11 0,-20-26 0,-5 3 0,-3-12 0,17 19 0,10 5 0,13 3 0,-6-4 0,9 2 0,-7-1 0,5 9 0,-2 4 0,-4 5 0,0 5 0,-6 4 0,-22 9 0,-3-6 0,-34 5 0,7-10 0,12 0 0,14 2 0,29 5 0,-3 5 0,3 4 0,-1 0 0,2 4 0,8-5 0,-3 28 0,9-10 0,-2 35 0,12-22 0,17 33 0,10-21 0,23 14 0,-8-31 0,22-17 0,-5-27 0,4-3 0,2-8 0,-22 10 0,25 1 0,-12 3 0,10 0 0,25 3 0,-44-4 0,1-1 0,3 2 0,0-4 0,1-10 0,-4-2 0,7-4 0,13-19 0,10 3 0,-36 15 0,2-1 0,14-7 0,-2 0 0,21-7 0,-5-3 0,-42 21 0,-11-1 0,-25 0 0,-3 9 0,-8 0 0,5 7 0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14.39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3788 1007 16383,'-51'-4'0,"-2"-4"0,6 4 0,-11-5 0,-6-1 0,3 1 0,-2 0 0,11 1 0,0-5 0,5 0 0,6 0 0,6-2 0,4 7 0,1-3 0,-1 3 0,4 0 0,2 1 0,3 3 0,4 1 0,5 3 0,3 0 0,1 0 0,-6 3 0,1 0 0,-9 4 0,6 3 0,-5 1 0,1 4 0,-6 3 0,4 1 0,-9 9 0,8-4 0,1 3 0,8-9 0,5-4 0,6-5 0,5 0 0,2 1 0,4 7 0,0-3 0,3 16 0,-2-9 0,5 9 0,-5-8 0,5-1 0,-5-3 0,2-4 0,-4-5 0,-33-37 0,18-1 0,-23-27 0,24 6 0,3 3 0,0 0 0,2 10 0,3 10 0,0 10 0,0 7 0,0-2 0,-6 2 0,2 0 0,-7 4 0,-2 12 0,-1 5 0,-2 10 0,2-3 0,0 2 0,3-2 0,1 0 0,3 2 0,-3 7 0,2-3 0,-3 11 0,7-12 0,-3 6 0,6-7 0,-2 4 0,3-5 0,0 1 0,0-1 0,3-3 0,1 2 0,2 8 0,2-5 0,-4 8 0,-1-9 0,-3-1 0,-4 1 0,0-1 0,-3 0 0,0 1 0,-3-1 0,-1-3 0,-6-1 0,-1-6 0,-8-1 0,-5-2 0,-5 0 0,-10-4 0,-1 0 0,-18-4 0,19 0 0,-3 0 0,27-3 0,8 2 0,5-5 0,-3 6 0,-2-6 0,-7 2 0,0 0 0,-1-3 0,-9 0 0,7-1 0,-7-2 0,13 3 0,-2 0 0,2 0 0,-4 3 0,1-3 0,-1 3 0,1-3 0,-1 0 0,1 0 0,-1 0 0,1-1 0,-1 1 0,1 0 0,-10 0 0,7 0 0,-7 3 0,9 0 0,1 4 0,6 0 0,-1 3 0,9-2 0,-2 5 0,-3 0 0,1 1 0,-5 2 0,-1-2 0,-7 0 0,1 0 0,-8-3 0,-2 2 0,6-2 0,-5 3 0,-1 3 0,12-2 0,-11 5 0,14-2 0,-8 8 0,-2 1 0,-4 0 0,0 3 0,-4-2 0,4-1 0,-4-1 0,-4 3 0,15-6 0,-2 1 0,20-8 0,4-3 0,6 6 0,1 5 0,3 1 0,-3 9 0,5 5 0,-4-3 0,6 10 0,-1-7 0,1-4 0,0 3 0,3-10 0,0 1 0,1-7 0,3 2 0,-8-10 0,-1 6 0,-3-6 0,1 2 0,-33 4 0,8-4 0,-37 9 0,13-5 0,-33 12 0,17-10 0,-17 5 0,32-12 0,3 0 0,14 0 0,0-1 0,5-3 0,3 2 0,4-5 0,-4 5 0,6-3 0,-11 4 0,5 0 0,-7 0 0,-2 4 0,1-3 0,0 6 0,4-3 0,4 7 0,1-4 0,6 3 0,2-4 0,2 4 0,0 1 0,-1 3 0,-2 10 0,5-7 0,-4 7 0,4-5 0,-2 0 0,-1 5 0,1-5 0,-1-1 0,1-3 0,-3-1 0,2 1 0,-6-1 0,3 0 0,-3 1 0,3-1 0,1-3 0,3 2 0,3-10 0,1 2 0,3-3 0,5 0 0,-1 1 0,5 1 0,-3-4 0,0 1 0,3 1 0,3-5 0,6-2 0,20-6 0,1-4 0,28 0 0,-11 1 0,1 0 0,39-5 0,-35 5 0,4 0 0,8-2 0,-5 0 0,3-2 0,-15 4 0,-4 1 0,-11-1 0,-13 6 0,7-3 0,-4 1 0,-7 2 0,7-2 0,35 3 0,-20 0 0,37-4 0,-8-4 0,-17-2 0,17-2 0,-1-4 0,-26 6 0,27-8 0,-31 9 0,46-7 0,-25 8 0,2 1 0,-3 2 0,1-1 0,13-1 0,-1 0 0,-24 6 0,0 1 0,18-4 0,-1-1 0,-18 1 0,-1-2 0,20-9 0,-5-5 0,-5-6 0,8-15 0,-31 12 0,9-3 0,-3 6 0,2-1 0,35-16 0,-19 13 0,6 1 0,21-5 0,2 3 0,-22 8 0,2 1 0,3-1 0,4-1 0,-9 2 0,-17 6 0,-5 0 0,10-2 0,-4-1 0,1-17 0,-15 9 0,-1-11 0,-3-5 0,-5-10 0,2-2 0,-1-23 0,-9 32 0,3-23 0,10 4 0,-10 8 0,16-14 0,4 13 0,0 1 0,-8 12 0,-12 12 0,-19 17 0,-25 16 0,-26 10 0,-9 5 0,1 0 0,-3 0 0,-16 5 0,-8 2 0,-4 4 0,-8 4 0,11-3 0,17-6 0,1 1 0,-3 5 0,-9 5 0,0 2 0,11-5 0,2 3 0,4-1 0,-16 13 0,-9 3 0,17-14 0,-8 1 0,0 0 0,7-2 0,-16 11 0,-1 0 0,-4-4 0,-8 2 0,9-1 0,7 3 0,5-2 0,-8-4 0,-1 0 0,1 4 0,-7-2 0,0-11 0,-8-4 0,5-4 0,-3-5 0,-1-3 0,25-5 0,-6 1 0,0-1 0,6-2 0,-22 1 0,9-2 0,11 1 0,8 0 0,-4 4 0,58-5 0,13-4 0,18-38 0,29-23 0,-5 5 0,14-5 0,5 12 0,15-1 0,8-1 0,1 0 0,-7 7 0,3-1 0,4 1 0,2-1 0,4 0 0,-11 5 0,4-2 0,4 0 0,0-1 0,0 2 0,-3 2 0,-3 2 0,11-4 0,-3 4 0,-2 1 0,-1 1 0,-1 0 0,-3 1 0,2-1 0,-3 0 0,-7 4 0,-11 4 0,4-2 0,-10 4 0,-3 4 0,-12 2 0,-26 4 0,-25 19 0,-36 19 0,-7 0 0,-16 6 0,-4 0 0,-2-4 0,-5 0 0,-3 0 0,0 0 0,-1 4 0,1 0 0,-3-1 0,-4-1 0,-6-5 0,-7 0 0,-3-2 0,6-3 0,10-2 0,3-2 0,10-3 0,-3-1 0,-22 3 0,-3-2 0,21-6 0,7-14 0,86-44 0,35-16 0,12 18 0,21-1 0,8 1 0,-3-1 0,-6 0 0,-2 0 0,5 1 0,12 1 0,-17 16 0,11-2 0,7 1 0,4 1 0,0 1 0,-5 4 0,-7 2 0,-10 5 0,23-3 0,-12 7 0,5 0 0,-8 0 0,13-5 0,-2 2 0,-18 9 0,-35 14 0,-35 16 0,-40 31 0,-3 5 0,-8-2 0,-4 2 0,10-16 0,0-1 0,-7 4 0,-2-1 0,5-2 0,3-5 0,-3 2 0,6 10 0,24-26 0,13 1 0,21-44 0,2 8 0,25-40 0,-10 28 0,-2 0 0,-20 20 0,-53 61 0,-8 7 0,5-12 0,-9 9 0,-2 1 0,-2 8 0,-1 2 0,1-3 0,6-9 0,1-3 0,1 0 0,-20 25 0,15-11 0,37-23 0,20-33 0,9 4 0,-6-1 0,4 9 0,16 12 0,7-6 0,8-13 0,11-7 0,32-14 0,12-8 0,-12 0 0,5-2 0,0-2 0,-1-4 0,-1-2 0,-5 0 0,-14 4 0,-4 1 0,-9-1 0,26-17 0,-71 21 0,-19 18 0,-44 44 0,-11-9 0,-13 2 0,12-6 0,-3 1 0,-2-2 0,-4-1 0,-3-1 0,4-4 0,-12 1 0,9-4 0,-2 4 0,51-17 0,19-10 0,24-35 0,19-25 0,-3 10 0,6-3 0,8-6 0,3 1 0,1 1 0,0 2 0,-7 12 0,-4 2 0,12-25 0,-25 25 0,-18 2 0,3 14 0,8-8 0,32-10 0,-16 8 0,30-18 0,-32 32 0,9-5 0,-9 9 0,-4-7 0,-7-9 0,-4-6 0,-2-14 0,-5 15 0,1-12 0,-8 18 0,0-15 0,-6-1 0,6-15 0,-5 12 0,5-1 0,-3 24 0,0 2 0,-4 10 0,3-3 0,-5 6 0,2-6 0,-6-17 0,2 1 0,-2-17 0,-4 5 0,3 16 0,-6 4 0,1 21 0,-24 16 0,-9 15 0,-23 18 0,0 10 0,0 4 0,3 4 0,9-5 0,14-5 0,19-18 0,8-16 0,9-18 0,-8-42 0,11-25 0,4-11 0,-2-4 0,1-4 0,2 18 0,1-2 0,2 5 0,4-3 0,0 10 0,5-3 0,-1 41 0,-7 15 0,-3 6 0,10 0 0,5 6 0,14 2 0,14 9 0,-11-2 0,5 2 0,-19-4 0,-2-1 0,0 7 0,-8-8 0,10 18 0,-12-9 0,7 16 0,-5 3 0,-3 23 0,-4-6 0,-3-1 0,-7-27 0,-4-22 0,-7-28 0,12-6 0,-7 0 0,15 9 0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22.256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737 287 16383,'-23'20'0,"-4"4"0,15-13 0,-9 11 0,2-3 0,-4 3 0,-4 2 0,-2 0 0,-7 0 0,-6 1 0,0 0 0,0 3 0,1 2 0,7 3 0,-4 0 0,5 5 0,4-4 0,0 3 0,5-9 0,4-1 0,1-1 0,5 14 0,2-10 0,1 9 0,4-18 0,0 1 0,-1-1 0,1 0 0,0 1 0,-3-1 0,2 1 0,-3-1 0,4 0 0,0-3 0,0-4 0,4-5 0,29-26 0,5 3 0,34-26 0,0 7 0,21-7 0,-35 14 0,2-1 0,2-1 0,1-1 0,7-6 0,1 0 0,4-1 0,2 0 0,3-1 0,3 0 0,7-1 0,0 0 0,-8 0 0,-1 2 0,-2 4 0,-2 2 0,-13 5 0,-2 1 0,-4 4 0,-3 3 0,25-3 0,-24 3 0,-21 9 0,-15 4 0,-7 4 0,1 30 0,-12 3 0,-7 42 0,-28 1 0,11-27 0,-4 0 0,-8 0 0,-4-1 0,-13 3 0,-6 0 0,-4 0 0,-4-2 0,17-13 0,-2-1 0,-4 0 0,-12 2 0,-4-1 0,4-3 0,-8 4 0,4-4 0,-4-3 0,13-7 0,26-16 0,33-23 0,20-14 0,11-18 0,17-7 0,9-4 0,-2 8 0,5-1 0,5 0 0,6-4 0,0 2 0,-5 7 0,0 2 0,2 1 0,3 0 0,1 2 0,0 1 0,-2 3 0,-1 1 0,0 3 0,20-6 0,-2 4 0,-11 5 0,-4 4 0,27-9 0,-42 12 0,-29 10 0,-16 8 0,-30 26 0,-6 8 0,-25 22 0,-12 10 0,0-10 0,16-13 0,0-1 0,-12 7 0,-13 9 0,58-29 0,3-7 0,14-3 0,55-41 0,10 4 0,-10-2 0,4-2 0,-5 9 0,-2 1 0,32-15 0,5-7 0,-38 19 0,-4-5 0,-33 20 0,-14 16 0,-13 10 0,-10 23 0,-18 8 0,3-9 0,-3 1 0,-22 22 0,21-26 0,3-2 0,-2 4 0,12-20 0,14-10 0,8-21 0,17-22 0,22-15 0,18-15 0,30 1 0,-12 19 0,12-5 0,-2 4 0,9-2 0,3 1 0,-5 2 0,6-3 0,-8 6 0,-7 7 0,-8 5 0,24-9 0,-38 13 0,-27 8 0,-34 18 0,-16 12 0,-18 16 0,-23 19 0,-4 6 0,8-9 0,-1-1 0,-12 12 0,24-19 0,6-3 0,9-6 0,10-3 0,5-10 0,8-4 0,11-12 0,43-17 0,29-11 0,-7 2 0,11-1 0,11 0 0,9 1 0,-5 0 0,5-3 0,-3 1 0,-14 8 0,2 0 0,-15 2 0,-1-7 0,-49 21 0,-68 24 0,-4 13 0,0-2 0,-5 2 0,2-5 0,-2 0 0,-11 5 0,-2-1 0,-7-2 0,0 0 0,6-1 0,1 2 0,5 0 0,3 0 0,13-6 0,3 0 0,10 2 0,4-1 0,-17 6 0,30-8 0,19-14 0,12-8 0,16-14 0,25-20 0,25-16 0,-21 15 0,8-3 0,8 3 0,8 0 0,-1 3 0,10-3 0,2 2 0,-3 1 0,6-1 0,-5 5 0,6 5 0,-8 4 0,-25 1 0,-5 1 0,29-3 0,-73 10 0,-12 4 0,-10 11 0,-13 10 0,-5 8 0,-32 23 0,10-13 0,-25 17 0,4-4 0,28-22 0,4 4 0,35-25 0,69-41 0,-20 16 0,6-7 0,1-1 0,-8 9 0,-10 3 0,-18 9 0,-46 41 0,-4-10 0,2 6 0,-1 3 0,-23 4 0,-4 13 0,28-22 0,7 1 0,25-27 0,36-34 0,8 2 0,4-2 0,10-2 0,24 2 0,2 4 0,-18 4 0,-1 2 0,11-2 0,-8 2 0,-22 6 0,-25 4 0,-13 14 0,-13 24 0,-3 13 0,-16 17 0,-13 20 0,8-23 0,2 8 0,15-33 0,14-27 0,33-22 0,9-18 0,34-11 0,-23 18 0,0 2 0,19-9 0,8-5 0,-45 24 0,-20 9 0,-48 48 0,5 0 0,-25 24 0,20-15 0,21-27 0,3 0 0,7-11 0,55-29 0,-22 10 0,44-26 0,-28 9 0,-17 10 0,-5-3 0,-18 14 0,0 2 0,8 21 0,-5-2 0,8 22 0,-13-18 0,2 6 0,-3-14 0,5 6 0,-1-10 0,5 2 0,2-7 0,-3-2 0,6 0 0,-4 6 0,0-2 0,1 5 0,-4-6 0,4 5 0,3-4 0,3 6 0,4-3 0,14 3 0,-10-2 0,6 0 0,2-5 0,-13-6 0,14-1 0,-7-3 0,-8 3 0,4 1 0,-7 3 0,-6 0 0,2 0 0,0 0 0,-4 0 0,13 0 0,3 0 0,2 0 0,5 0 0,0 3 0,-7 1 0,7 3 0,-7 0 0,-9-3 0,6-1 0,-11-3 0,12 0 0,-10 0 0,5 0 0,-13-6 0,-9-9 0,-3 1 0,-10-4 0,1 8 0,-18 0 0,0 1 0,-15 2 0,0 3 0,12 4 0,-6 0 0,-1 3 0,2 1 0,-4 0 0,7 0 0,9-4 0,1 0 0,3-4 0,2-2 0,11-5 0,-2 1 0,6-2 0,0 2 0,1-6 0,2-1 0,1-14 0,2 8 0,4-8 0,6 3 0,2 5 0,5-14 0,-5 17 0,5-20 0,-5 27 0,2-13 0,-1 10 0,-2-2 0,0 2 0,-4 4 0,-3 3 0,-15 2 0,-21 1 0,-5 3 0,-18 3 0,12 4 0,-5 1 0,-34 8 0,26-4 0,-35 7 0,55-7 0,-3 2 0,26-7 0,4 1 0,-9 2 0,-3 7 0,-5 0 0,-7 7 0,17-10 0,1 2 0,9-9 0,4-2 0,-7-8 0,2-19 0,-4 3 0,4-58 0,7 44 0,4-50 0,4 56 0,7-18 0,-4 31 0,5-9 0,-7 20 0,3-3 0,1-6 0,-2 4 0,11-14 0,-10 10 0,8-14 0,-6 4 0,1-4 0,2-1 0,-3 12 0,-3 2 0,1 8 0,-7 1 0,7-1 0,-41 31 0,-8 1 0,-31 17 0,15-15 0,-6-2 0,-11-8 0,-2-2 0,3 3 0,-2 0 0,-14-3 0,6-3 0,6-5 0,10 3 0,47-9 0,2-6 0,-11-2 0,-3-3 0,-17 0 0,20 7 0,1 1 0,16 3 0,6-3 0,-6-3 0,5-4 0,-5 3 0,-1 2 0,-12 11 0,-8 3 0,-43 15 0,28-8 0,-4 1 0,-20 7 0,-1 0 0,13-2 0,2 2 0,-10 6 0,4 3 0,-16 23 0,37-25 0,2-1 0,-13 12 0,2 2 0,12-15 0,-5 7 0,-7 5 0,2-4 0,-1 3 0,7-9 0,4-11 0,6-6 0,-9 1 0,0 2 0,10-2 0,-8 9 0,12-6 0,-7 10 0,15-14 0,1 11 0,13 0 0,-6 10 0,8 12 0,-1-13 0,12 4 0,1-17 0,6 4 0,3 2 0,-5-5 0,8 3 0,-9-11 0,6-2 0,-4-3 0,3-3 0,11 4 0,-3-2 0,18 5 0,6-12 0,-7 1 0,28-20 0,-1-12 0,-16 8 0,5-1 0,13-2 0,5 2 0,2 1 0,0 2 0,-2 4 0,-3 3 0,-12 1 0,-6 2 0,15-3 0,-6-1 0,-18 5 0,12 2 0,-8 0 0,-2 6 0,-3-5 0,4 5 0,5-2 0,-3 3 0,10 0 0,-10-7 0,20-1 0,10-5 0,-30 9 0,2 0 0,2 2 0,0 1 0,28 1 0,-8 0 0,-40 0 0,-5 0 0,-19 2 0,-10 9 0,-21 23 0,-11 3 0,5-3 0,3-14 0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28.39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1036 747 16383,'-24'-17'0,"-14"5"0,-12 25 0,-22-3 0,-13 4 0,33-8 0,-2-1 0,-1-2 0,1 0 0,-1-1 0,0 1 0,-44 1 0,27 1 0,13 7 0,14 5 0,7 3 0,2 8 0,7 1 0,5-1 0,9-2 0,4-4 0,4-1 0,3-3 0,1 2 0,3-5 0,0-2 0,0 0 0,0-3 0,0 0 0,3 2 0,3-6 0,0 3 0,9-3 0,-8-3 0,8 0 0,-1-13 0,5-7 0,18-13 0,6-15 0,20-5 0,2-9 0,6-3 0,-6 3 0,-2 5 0,-17 8 0,-3 8 0,-15 9 0,-1 6 0,-9 5 0,-4 7 0,-5 5 0,-29 46 0,0 5 0,-19 30 0,2-5 0,4-15 0,1-1 0,7-15 0,10-16 0,5-10 0,50-33 0,31-4 0,9-7 0,11-7 0,-18 8 0,3-3 0,4 0 0,-7 5 0,3-1 0,2-1 0,-2 1 0,-3 1 0,-2-1 0,1 1 0,-2 1 0,17-5 0,0 2 0,-6 3 0,7-3 0,-10 4 0,-27 7 0,-7 1 0,3-6 0,-41 7 0,-20 13 0,-33 2 0,-10 12 0,-20 0 0,-7 9 0,-1-3 0,-1 8 0,9 0 0,20 3 0,16-6 0,14 2 0,11-5 0,-1 4 0,9-4 0,-2-1 0,4-4 0,28-41 0,-1-5 0,27-40 0,-9 1 0,0-1 0,-19 20 0,-2 0 0,7-15 0,-5-9 0,-15 51 0,-2 12 0,-3 4 0,-20 13 0,13-2 0,-16 5 0,17-3 0,-4 0 0,-6 3 0,-7 6 0,-2-2 0,-1 4 0,4 1 0,-4 5 0,2 3 0,-4 0 0,5 0 0,5-4 0,3-2 0,6-7 0,2 0 0,1-4 0,-3 2 0,-1 2 0,-3 0 0,-4 0 0,-10 0 0,3-2 0,-3 5 0,10-6 0,3 3 0,1-1 0,0 2 0,2 2 0,2 4 0,2-3 0,0 6 0,0-2 0,-1 8 0,1 0 0,-1 5 0,-3 4 0,2-4 0,-3 9 0,4 14 0,4-4 0,0 6 0,4-16 0,6-14 0,-1-4 0,5-8 0,-4-5 0,3-9 0,10-9 0,20-14 0,10-8 0,5-5 0,-9 7 0,3-1 0,23-13 0,7-5 0,-18 11 0,1-2 0,0 3 0,15-6 0,1 1 0,-13 5 0,3-3 0,1 4 0,5 4 0,2 4 0,-7 3 0,-10 3 0,-1 1 0,27-6 0,-13 5 0,-41 14 0,-13 3 0,-8 7 0,-2 4 0,2 3 0,0 5 0,-2-7 0,-1 4 0,-12 5 0,-17 10 0,-16 9 0,-11-6 0,-8 0 0,6-3 0,-6-1 0,-17 4 0,-9 2 0,3-2 0,-5 1 0,1-1 0,10-5 0,-4 0 0,3 1 0,-19 7 0,6-1 0,25-8 0,4 0 0,-4 4 0,10 1 0,17 7 0,22-12 0,11-4 0,10-6 0,-2-6 0,2 3 0,2 1 0,-4-4 0,8 4 0,-5-6 0,31 1 0,-4-7 0,60-2 0,-33-3 0,15 1 0,-36 4 0,-13 3 0,-9 0 0,-5 1 0,-40 13 0,7 2 0,-33 9 0,16 0 0,-55 3 0,16-12 0,18-8 0,-11-4 0,-17-8 0,-11-5 0,7 1 0,7 3 0,0 0 0,-9-4 0,-7-1 0,13 3 0,28 5 0,11 2 0,-5-2 0,22 2 0,30-3 0,52 4 0,-2-3 0,48 2 0,-13-8 0,-19 9 0,1 0 0,-17-3 0,1 0 0,14 7 0,3-1 0,2-4 0,-4 0 0,20 1 0,5-9 0,2-2 0,-42 3 0,-2 0 0,28-8 0,7 0 0,-15 5 0,3 1 0,-3 0 0,7-2 0,0-2 0,-5 3 0,5-1 0,-3 1 0,21-2 0,-8 0 0,-26-1 0,-3-1 0,7 3 0,-10-2 0,-20-5 0,-24 4 0,-10 3 0,-32 1 0,-26 4 0,9 4 0,-8 0 0,-17 2 0,-13 2 0,10 3 0,-10 2 0,-5 2 0,2-2 0,1 0 0,-2 0 0,1 0 0,0 0 0,0 2 0,-2 0 0,3 1 0,4 0 0,-13 3 0,4 0 0,19 0 0,-1 5 0,9 6 0,50-13 0,10-4 0,4-1 0,9 2 0,-2-4 0,4 5 0,1-3 0,-2-3 0,5 3 0,11 4 0,1-4 0,12 4 0,27-4 0,-3-5 0,35 4 0,-24-3 0,5 1 0,1 2 0,0 0 0,4-2 0,-3 0 0,-15 1 0,-6-1 0,20-2 0,-32 1 0,23-2 0,-34-3 0,19 0 0,13 4 0,-3 1 0,-12 1 0,2 1 0,25 2 0,-7 0 0,-23-6 0,-31-3 0,-3 0 0,-5 0 0,2 0 0,0 3 0,31 5 0,-15 0 0,54 7 0,-33-5 0,18-2 0,-17-4 0,-20-4 0,5 0 0,-19-3 0,-1-3 0,-7-1 0,2-2 0,-1 1 0,2 1 0,12-6 0,-2 5 0,25-5 0,-16 8 0,16-2 0,-9 7 0,-9 0 0,1 0 0,-2 0 0,3 0 0,14-3 0,-9-1 0,7 0 0,-19 0 0,-2 2 0,-5 1 0,-8-2 0,10 3 0,1 3 0,10 1 0,-3 3 0,16 7 0,-20-9 0,11 7 0,-22-11 0,1 1 0,-1-2 0,2 0 0,-2 0 0,5 3 0,1 1 0,2 0 0,14-1 0,-2-3 0,3 0 0,-6 0 0,-14 2 0,-1-1 0,-3 2 0,3-3 0,1 0 0,-4 0 0,23 0 0,-14-3 0,18-1 0,-19 0 0,2-2 0,1 2 0,-6 0 0,4-1 0,-12 4 0,0-10 0,-14 1 0,-4-9 0,-22-12 0,1 0 0,-7-4 0,-7 2 0,4 6 0,-18-3 0,17 6 0,-16-6 0,31 13 0,-9-7 0,23 13 0,-3-13 0,4-2 0,2-8 0,-2-16 0,7 7 0,-1 0 0,1 2 0,0 22 0,-5-10 0,4 18 0,-17-10 0,-1 9 0,-8-2 0,-35-1 0,-13 5 0,-13 2 0,35 5 0,2 1 0,-17 6 0,1-3 0,41 2 0,-2-6 0,18-1 0,-30-7 0,-7-1 0,4 0 0,-2 1 0,30 7 0,6 1 0,7 3 0,0 0 0,-7 6 0,-4 1 0,2 3 0,0 0 0,14-10 0,30-20 0,-9 6 0,16-3 0,-35 49 0,-13 30 0,-2 4 0,-2 0 0,14-36 0,4-7 0,5-13 0,7-5 0,10-8 0,46-10 0,-3 3 0,4-1 0,-10 1 0,2 0 0,27-1 0,-6 3 0,-24 2 0,6 3 0,-54 5 0,-3 27 0,-19 7 0,2 9 0,-34 13 0,11-20 0,-2 1 0,25-21 0,15-16 0,-22-16 0,18 9 0,-25-4 0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33.545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1590 630 16383,'-44'-16'0,"9"2"0,21 10 0,5-2 0,-7 6 0,4-3 0,-11 3 0,5 0 0,-7 3 0,-6-2 0,-6 3 0,-8-1 0,-2-2 0,-5 3 0,5-4 0,6 3 0,1 2 0,8 3 0,-4 7 0,4 5 0,4 5 0,-4 7 0,-7 10 0,4-6 0,-9 8 0,16-17 0,0-3 0,6-5 0,4-4 0,4-6 0,5-2 0,2-4 0,4-40 0,0 4 0,3-35 0,4 16 0,1 5 0,-1 6 0,0 10 0,-4 5 0,-3 11 0,0 3 0,-9 8 0,-3 1 0,-14 7 0,-8 5 0,-10 8 0,-5 1 0,5 6 0,-4-6 0,9 6 0,-3-3 0,8 3 0,5-7 0,10 0 0,1-2 0,2 7 0,-9 6 0,3 5 0,-3-1 0,3 1 0,4 3 0,9-3 0,4 2 0,8-9 0,4 0 0,-1-8 0,4-5 0,5-4 0,-4-5 0,3-2 0,1-4 0,-5 1 0,8-5 0,-2 2 0,5-3 0,4 0 0,3-4 0,2 3 0,31-15 0,-11 12 0,13-8 0,-20 11 0,-9 0 0,-1 1 0,1 2 0,4-2 0,1 6 0,10-2 0,0 3 0,6 0 0,0 4 0,0-4 0,23 12 0,-18-6 0,18 2 0,-28-4 0,-6-4 0,-6 0 0,-8 0 0,2 3 0,2 2 0,6 3 0,3-4 0,-4 0 0,-1-4 0,-4-4 0,5-3 0,-8-1 0,3-3 0,-10 4 0,0 0 0,-3 0 0,-1 0 0,-4 0 0,1 1 0,2-1 0,2 0 0,0 0 0,-1 0 0,-4 0 0,0 0 0,1 1 0,8-4 0,-6 2 0,10-2 0,-4 3 0,5 0 0,3-1 0,5 0 0,1 0 0,10 3 0,-9 2 0,3 3 0,-9 0 0,-1 3 0,1 1 0,13 7 0,-10-2 0,15 2 0,-13-3 0,4 0 0,6 0 0,1 1 0,5-1 0,-5 0 0,-2 1 0,-9-1 0,-5-1 0,-5 0 0,-12 0 0,-1-3 0,-7-1 0,6-1 0,-2 2 0,2 2 0,0 0 0,-5 0 0,5 1 0,-5-1 0,2 0 0,0 3 0,-2-3 0,1 3 0,8-6 0,-1-4 0,9-6 0,2-5 0,28-18 0,-12 6 0,18-12 0,-25 16 0,-8 1 0,-8 8 0,-6 4 0,-7 1 0,3 5 0,3-1 0,-2 2 0,4 5 0,-8-1 0,3 5 0,0-1 0,-2-1 0,2 5 0,-3-2 0,0 0 0,1 3 0,-1-3 0,0 0 0,1 6 0,3-2 0,-2 8 0,2-8 0,-4-1 0,-2-7 0,4 3 0,-2 0 0,1 1 0,4-2 0,-7-2 0,4 3 0,4-2 0,-4-1 0,4 0 0,-4-6 0,2 3 0,2-3 0,-3-5 0,-3-5 0,-3-3 0,-3 0 0,-3 1 0,5-4 0,-1-3 0,6-4 0,6-11 0,-4 10 0,3-6 0,-5 10 0,-3 10 0,-2-3 0,-5 1 0,-1 2 0,-2-6 0,-8-11 0,6 7 0,-8-8 0,5 8 0,-3 6 0,-14-18 0,7 11 0,-22-19 0,9 13 0,3 5 0,8 5 0,11 8 0,5 5 0,-4-1 0,-3 5 0,-8 0 0,-9 3 0,-38 6 0,14 0 0,-25 4 0,0 0 0,25-4 0,-32 7 0,47-11 0,-5 2 0,20-4 0,1 1 0,9 0 0,-7 2 0,-5-2 0,6 0 0,-8-4 0,7-4 0,6 0 0,-7-2 0,10 3 0,6-4 0,-1-2 0,0-18 0,4-7 0,-7-24 0,10-35 0,-3 26 0,4-20 0,0 36 0,0 25 0,0-1 0,-6 27 0,-32 9 0,-12 1 0,-11 8 0,-4 3 0,-19 2 0,27-3 0,3 2 0,-4 4 0,11 0 0,10-6 0,11-5 0,12-8 0,7-6 0,-5-14 0,6-16 0,-7-3 0,1-35 0,3 24 0,-3-16 0,-3-4 0,6 30 0,-5-14 0,1 40 0,-21 18 0,-47 29 0,17-4 0,-20 17 0,51-24 0,7 0 0,13-13 0,2-6 0,4-17 0,-9-13 0,-18-19 0,6 8 0,0 0 0,20 23 0,5 15 0,-16 23 0,0 0 0,-16 13 0,0-1 0,16-15 0,-5 4 0,17-21 0,1-1 0,-3 0 0,3-5 0,-6 1 0,-2-8 0,-14-18 0,10 6 0,-3-9 0,21 17 0,19 44 0,-16 24 0,6 14 0,-23 6 0,-6-25 0,7-24 0,0-1 0,9-25 0,36-29 0,8-6 0,5-3 0,-1-2 0,3-2 0,13-10 0,4 0 0,11 3 0,-3 6 0,15-7 0,-22 16 0,-2 7 0,-7 13 0,-12 6 0,0 3 0,1 17 0,17-3 0,-1 9 0,37-7 0,-21-3 0,-27-8 0,3 1 0,10 5 0,0 0 0,19 4 0,13 7 0,-66-9 0,-15-7 0,-34 11 0,-32 3 0,-29 5 0,-12 3 0,4-3 0,10-2 0,0-2 0,-4 2 0,-9 2 0,14-3 0,-10 2 0,-7 2 0,-2 1 0,-1 0 0,4-2 0,7-1 0,9-4 0,-10 3 0,9-4 0,4-1 0,-3 2 0,-9 1 0,0 1 0,0 0 0,0 0 0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41.513"/>
    </inkml:context>
    <inkml:brush xml:id="br0">
      <inkml:brushProperty name="width" value="0.2" units="cm"/>
      <inkml:brushProperty name="height" value="0.4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1518 60 16383,'7'27'0,"-1"-1"0,-9-16 0,-1 7 0,-3-3 0,0 7 0,1-7 0,-1 3 0,0-7 0,3-1 0,17 3 0,0 0 0,15 2 0,-7-1 0,1-5 0,0 9 0,-1-8 0,-2 5 0,1-7 0,-2 0 0,3 0 0,-3 0 0,3-3 0,-4 2 0,5-5 0,3 2 0,11-3 0,6 0 0,10 4 0,0-3 0,5 7 0,2-7 0,5 7 0,6-7 0,8 3 0,14-9 0,-25 0 0,0 0 0,-15-1 0,-2 0 0,9-1 0,-5 0 0,10-2 0,-13 1 0,1-5 0,6 3 0,6-7 0,14 6 0,7-3 0,1 4 0,-3 4 0,-17 2 0,-12 4 0,-19 0 0,-17 0 0,-8 3 0,-22 14 0,-15 2 0,-34 14 0,-27-3 0,24-10 0,-6 0 0,-13 3 0,-6-1 0,17-5 0,-3-1 0,-1 0 0,2 0 0,-1 0 0,-1-1 0,-4 0 0,-1-1 0,1 0 0,9 1 0,0 1 0,2-1 0,-28 3 0,4 0 0,9 3 0,7-1 0,20-10 0,6-2 0,-19 8 0,42-10 0,21-5 0,62 2 0,3-8 0,3 2 0,8 0 0,6-3 0,4 0 0,15-4 0,7 0 0,-20 7 0,5 0 0,1 0 0,2-3 0,1-1 0,0 1 0,4 3 0,0 1 0,-2-2 0,-10-3 0,-2-2 0,-4 0 0,18 0 0,-9-2 0,-28-3 0,-8-1 0,-5 1 0,-30 1 0,-17 9 0,-10-15 0,8-3 0,-3-22 0,25-49 0,3 29 0,12-29 0,2 49 0,-10 12 0,-1 9 0,-8 6 0,-6 9 0,-5 0 0,-8 37 0,-13 0 0,-18 28 0,-25 1 0,5-25 0,-13 0 0,0-2 0,4-4 0,-1-2 0,-2 2 0,-18 6 0,-4 2 0,6-4 0,-11-3 0,11-4 0,29-7 0,9-2 0,-3 3 0,32-10 0,19-5 0,25-7 0,18-6 0,26-14 0,13-7 0,-36 10 0,1 0 0,2 2 0,3 0 0,9-1 0,4 1 0,7 1 0,1 0 0,-3 0 0,0 1 0,-2 1 0,-2 1 0,-17 4 0,-3 1 0,35-8 0,-40 12 0,-13-1 0,-25 7 0,0 0 0,7 4 0,1 0 0,16 3 0,7 9 0,16 2 0,5 9 0,1 0 0,-2-1 0,-10 0 0,-10-9 0,-14-3 0,-10-5 0,-12-2 0,-8 8 0,-8 0 0,-11 10 0,-20 11 0,-24-1 0,3-6 0,-22-9 0,51-16 0,-3 3 0,37-7 0,38-8 0,13 1 0,0-3 0,6-2 0,5 0 0,2 1 0,11 0 0,1 2 0,4 0 0,-1 0 0,-3 3 0,-3 2 0,-9 1 0,-3 0 0,31-7 0,-32 1 0,-28 2 0,-15 0 0,-7-2 0,1-9 0,4-5 0,0-3 0,0 0 0,2 9 0,-9 3 0,-1 5 0,-15 0 0,3 2 0,-9-3 0,11 4 0,-3 0 0,2 0 0,-5 2 0,-8 2 0,-15 2 0,-40 8 0,15-3 0,-25 8 0,24-1 0,25-6 0,0 3 0,28-8 0,3 2 0,33-23 0,2-1 0,42-19 0,12-4 0,5 0 0,-36 21 0,-1 0 0,36-19 0,-4 2 0,-15 7 0,-36 15 0,-1 0 0,-27 12 0,8 2 0,0-2 0,9-2 0,5 1 0,-4 0 0,3 0 0,-11 3 0,1 4 0,-8 3 0,2 6 0,0 1 0,-2 0 0,4 1 0,-4-4 0,2 2 0,0-3 0,-2 0 0,7 6 0,-6-5 0,6 5 0,-4-6 0,4 4 0,-4-3 0,6 2 0,-5-2 0,6 0 0,9 0 0,-6-1 0,11-2 0,2 2 0,-12-5 0,4 2 0,-12-3 0,-6 0 0,4-3 0,-1 3 0,2-3 0,0 3 0,0 3 0,-3-3 0,6 9 0,-4-5 0,5 5 0,-3-2 0,0 0 0,3 2 0,1 1 0,-4-1 0,2 1 0,1-1 0,-5-2 0,5 2 0,-5 0 0,-3-2 0,4 2 0,-6-3 0,6 6 0,-4-1 0,4 1 0,-3 10 0,6-5 0,3 11 0,7-3 0,-6-6 0,-3-4 0,-4-3 0,-6-5 0,3 2 0,0-1 0,-2-3 0,4 5 0,-4-6 0,1 8 0,-2-6 0,4 10 0,-3-8 0,3 8 0,-4-6 0,4 6 0,-3-6 0,4 5 0,-4-8 0,2 1 0,-1 1 0,-1-2 0,2 1 0,-1 1 0,-1 1 0,2-1 0,-6 8 0,0-9 0,-3 13 0,0-10 0,0 1 0,-6 3 0,-1-4 0,-6 5 0,-11 4 0,-1-1 0,-5-1 0,-11-2 0,16-8 0,-10 3 0,0-1 0,10-2 0,-16 6 0,18-10 0,-4 6 0,-4-6 0,3 0 0,-18 2 0,17-5 0,-16-1 0,25-4 0,-10 0 0,-1 1 0,2 3 0,-12 0 0,-17 0 0,-17 4 0,-3-3 0,7 4 0,26-5 0,17 0 0,-6 0 0,16 0 0,-5 0 0,-8-4 0,-16 4 0,-21 3 0,14-1 0,1 9 0,-1 0 0,17-2 0,-30 5 0,33-6 0,-24 2 0,24-1 0,-9 4 0,24-8 0,3 4 0,13-11 0,7-24 0,4 7 0,10-21 0,20 7 0,2 5 0,36-15 0,-15 13 0,0 5 0,-7 4 0,-16 9 0,0 1 0,-2-3 0,-13 6 0,22-5 0,18 0 0,-2 0 0,5 1 0,-25 5 0,-24 0 0,1 3 0,-15 1 0,6 0 0,7-3 0,2-2 0,5-4 0,-6 4 0,-4 2 0,-5 1 0,1-2 0,-5-2 0,-4-3 0,-7 2 0,-5 1 0,-32-6 0,-12 1 0,-18-5 0,-20-4 0,2 2 0,23 4 0,2 2 0,-10-1 0,2 1 0,-13-3 0,-5 0 0,-3 1 0,6 0 0,8 3 0,-21-2 0,8 3 0,-4-1 0,21 3 0,-7-1 0,0 1 0,5 0 0,11 3 0,-20-1 0,15 2 0,-24-7 0,60 4 0,27 3 0,-13 3 0,-1 1 0,0 3 0,0 3 0,-3 1 0,2 3 0,-14 3 0,6 1 0,-17 7 0,2-1 0,-30 6 0,-2-1 0,-13 0 0,25-6 0,2-1 0,28-4 0,-3 1 0,-12 1 0,23-8 0,-42 2 0,4-7 0,2 3 0,-20-2 0,33 6 0,-9-3 0,13 3 0,21-3 0,1-1 0,4-3 0,2 0 0,-15-3 0,4 2 0,0 1 0,6 6 0,15-2 0,0 4 0,8-5 0,31 6 0,27-5 0,36 1 0,-36-1 0,2 0 0,1 2 0,2 2 0,1 5 0,2 1 0,5 1 0,0-1 0,3 2 0,2 1 0,9 0 0,-1-1 0,-15-2 0,0-1 0,22 2 0,-1-1 0,-26-2 0,-1 0 0,8-1 0,-2 1 0,24 9 0,-24-2 0,-9-4 0,-8-3 0,20 3 0,-4-3 0,18 8 0,-6 1 0,-8-1 0,-17-5 0,2-4 0,4 0 0,25 6 0,12 1 0,-5 2 0,-8-4 0,-30-7 0,-12-3 0,-20-6 0,-4 0 0,-2-3 0,9-1 0,11-6 0,15-5 0,-2-4 0,-15-5 0,-25 0 0,-24-7 0,-5-12 0,-16-1 0,8 3 0,-9 9 0,1 7 0,-5-4 0,-14-10 0,12 12 0,-9 1 0,-33-6 0,-7 2 0,9 4 0,-2 3 0,15 8 0,-4 1 0,6 3 0,-2 1 0,3 3 0,-23 0 0,3 2 0,36 4 0,1 0 0,-13-1 0,4 3 0,2 10 0,-22 2 0,27-4 0,-5 0 0,-20-1 0,-6-2 0,18-3 0,-2-1 0,-1-2 0,-1-1 0,-2-1 0,2-1 0,3-1 0,0-1 0,4 2 0,-15 1 0,6 1 0,18 0 0,5 2 0,-24 11 0,9-1 0,-10-2 0,21 0 0,-1 1 0,-35 4 0,40-6 0,2 0 0,-8 0 0,6-5 0,-1-3 0,-1 0 0,8 0 0,13 0 0,13 0 0,-3-3 0,-11-1 0,-11 0 0,-1-6 0,10 6 0,11-6 0,6 1 0,2 0 0,0-1 0,1-2 0,5 8 0,-1-7 0,4 7 0,-7-10 0,-3 3 0,-6-8 0,-4 5 0,-3-2 0,3 2 0,-4 4 0,2-6 0,5 8 0,-8-7 0,10 8 0,5-3 0,5 7 0,9 0 0,-9-2 0,-4-3 0,-24-8 0,6 4 0,-4-4 0,18 12 0,11-2 0,3 4 0,-26-10 0,-30-17 0,7 8 0,-1 0 0,-13-10 0,1 5 0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54.602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3734 1537 16383,'-31'44'0,"0"4"0,6-1 0,-6 6 0,-6 7 0,-11-3 0,-18 8 0,-7-3 0,25-29 0,-1-1 0,2-2 0,0 0 0,-5 1 0,1-3 0,-26 14 0,15-9 0,30-17 0,14-6 0,35-33 0,-2-4 0,22-20 0,-2 0 0,-5 13 0,9-1 0,-11 7 0,3 4 0,-7 5 0,2 0 0,-5 8 0,1 0 0,-4 7 0,-5 1 0,-4 3 0,-5 3 0,-15 18 0,-18 13 0,-17 19 0,-24 8 0,-9 0 0,36-28 0,0-2 0,-40 22 0,3-8 0,23-17 0,9-10 0,21-7 0,19-7 0,5-1 0,20-3 0,18-13 0,35-15 0,-21 2 0,3-4 0,15-3 0,4-2 0,10-13 0,2 0 0,6 6 0,0 2 0,-14 2 0,-3 1 0,-10 7 0,-7 3 0,-3-3 0,-29 8 0,-31 16 0,-27 17 0,-27 13 0,17-6 0,-3 1 0,-7 4 0,-2 3 0,-5 2 0,-2 1 0,-6 2 0,-3-1 0,-6 3 0,-5-4 0,-10-7 0,-3-5 0,1 0 0,0-3 0,8-9 0,4-3 0,20 3 0,6 0 0,-22 0 0,38-1 0,24 0 0,12-1 0,24 1 0,7 3 0,18-7 0,15-10 0,8-15 0,13-15 0,1-5 0,-12 5 0,-16 4 0,-24 19 0,-27 17 0,-25 16 0,-17 14 0,-28 19 0,-5-7 0,-9 8 0,-1-11 0,17-1 0,2-1 0,15-7 0,17-8 0,16-12 0,18-7 0,22-17 0,9-10 0,38-23 0,-22 14 0,4 0 0,12-4 0,5 2 0,6 1 0,4 0 0,13-6 0,-4 3 0,-32 16 0,-4 0 0,1-2 0,-11 0 0,-27 8 0,-18 6 0,-12 5 0,-17 9 0,-22 14 0,-18 11 0,-14 10 0,40-17 0,-1 0 0,-2-2 0,-1 1 0,-9 8 0,-2 1 0,-4-1 0,1 0 0,-3 3 0,2 0 0,8-5 0,2 0 0,-32 13 0,32-14 0,13-10 0,24-7 0,13-6 0,24-8 0,16-14 0,26-16 0,16-16 0,-33 21 0,1-1 0,6-1 0,2 2 0,-3 4 0,2 1 0,12-3 0,-2 4 0,11 0 0,-7-2 0,-59 22 0,-18 0 0,-12 6 0,-54 23 0,9-3 0,15 1 0,-9 4 0,-16 2 0,-11 1 0,4-3 0,-5 2 0,-3-1 0,21-6 0,-8 3 0,-1-2 0,5-5 0,-3-5 0,2-5 0,7 0 0,-1 4 0,5-2 0,-7-5 0,11-1 0,28-1 0,27-4 0,7 0 0,32-12 0,23-26 0,-4 13 0,12-4 0,12-8 0,11-5 0,0 4 0,-8 10 0,1 3 0,2 0 0,-9 1 0,3-1 0,-1 2 0,-2 3 0,6 4 0,-2 4 0,-9 2 0,-9 1 0,-6 1 0,36-4 0,-81 5 0,-14 4 0,-21 4 0,-30 14 0,-9 6 0,15-6 0,-2 2 0,-6 4 0,-6 3 0,4-2 0,-3 2 0,4-1 0,0 0 0,2-1 0,-29 13 0,28-12 0,28-7 0,17-6 0,12-6 0,42-30 0,16-10 0,-4-2 0,6-3 0,7 1 0,4 1 0,8-3 0,5 2 0,13 0 0,-4 5 0,-32 14 0,-4 3 0,1 0 0,-14 6 0,-34 12 0,-35 17 0,-18 13 0,-30 15 0,13-9 0,-12 6 0,3-4 0,-5-1 0,-3-1 0,-3 2 0,-9 4 0,3-5 0,13-11 0,1-3 0,7-2 0,0-1 0,3-1 0,-8 3 0,15-3 0,39-8 0,20-7 0,20-4 0,26-18 0,7-3 0,17 4 0,-8-5 0,3 2 0,-11 15 0,-5 4 0,12 1 0,15 4 0,-57 8 0,-13-7 0,-22 15 0,-3-3 0,-19 23 0,-5 6 0,-28 14 0,8-26 0,-8-3 0,3-5 0,-3-4 0,-19-1 0,-6-6 0,24-10 0,-3-4 0,5-1 0,-10-2 0,1-3 0,7 0 0,-2-1 0,11 0 0,-7-2 0,5-4 0,70 15 0,0 0 0,7 1 0,15-13 0,51-19 0,0 1 0,-24 9 0,4 0 0,13 0 0,-1 4 0,16-5 0,-30 8 0,-3 1 0,-4 6 0,-21 7 0,2 1 0,-17 2 0,-8 1 0,-6-4 0,-12 6 0,0 2 0,-13 11 0,-52 35 0,8-18 0,4-6 0,-10-4 0,-19-14 0,-2-7 0,17-1 0,0-3 0,11-3 0,-3-3 0,6-3 0,-4-5 0,9-3 0,-10-4 0,19 1 0,52 13 0,12-4 0,6-5 0,29-9 0,9 0 0,35-8 0,-15 7 0,6 3 0,8 12 0,-3 3 0,-27-1 0,1 0 0,24 2 0,3 0 0,-13 0 0,-2 0 0,-10 1 0,-2-1 0,-3 3 0,-8 0 0,-8 3 0,-45 4 0,-19 8 0,-23 16 0,5-4 0,-12 5 0,22-14 0,17-7 0,2-2 0,13-6 0,13 2 0,13-8 0,30-11 0,11-5 0,-7 5 0,4-1 0,-1-3 0,5-1 0,3 0 0,8 3 0,4 2 0,-5 1 0,9-1 0,-1 0 0,-16 3 0,2 0 0,-3 0 0,9-2 0,-4 0 0,-4-3 0,-3 0 0,-8 2 0,-2-2 0,-3-3 0,-7 1 0,-9-1 0,8-12 0,-8 5 0,5-7 0,15 1 0,-17 5 0,9 8 0,8-12 0,-2-8 0,-2 0 0,-26-3 0,-10-4 0,-12 15 0,8-18 0,-2 9 0,13-17 0,14-22 0,-7 18 0,24-14 0,-7 23 0,4 0 0,17-12 0,-31 27 0,20-18 0,-25 12 0,-5 10 0,-11-2 0,-17 18 0,-1 8 0,-10 29 0,6 5 0,-6 14 0,7-17 0,4-28 0,4-34 0,-3-12 0,2 4 0,-2-4 0,-12-41 0,5 10 0,-13 4 0,4 50 0,-7 7 0,1 24 0,-20 27 0,0 13 0,0-1 0,8-1 0,21-26 0,3-7 0,1-42 0,-1-5 0,-1-13 0,-2-7 0,-6 6 0,-3-1 0,-3-11 0,-3 0 0,-1 15 0,-5 3 0,-13-1 0,-3 7 0,-18-5 0,0 21 0,-1 7 0,10 9 0,-33 22 0,69 9 0,-7 31 0,21-17 0,7 23 0,2-29 0,8 8 0,-6-22 0,9-14 0,-8-11 0,2-41 0,-28-25 0,0-9 0,-8 21 0,-5 3 0,-11-9 0,-28 3 0,17 71 0,16 30 0,4 16 0,9 20 0,6 8 0,-2-5 0,6 2 0,11 15 0,9-5 0,11-1 0,7-9 0,-2-46 0,12-37 0,5-9 0,-2-4 0,0 1 0,-26 13 0,1 0 0,32 1 0,-17 1 0,44-3 0,-50 4 0,6 1 0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7:58.675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0 827 16383,'34'7'0,"-1"1"0,-2-1 0,-1-2 0,1-2 0,-1-3 0,-3 3 0,-2-2 0,-7 2 0,-4-3 0,-5 0 0,-3 0 0,0 0 0,0 0 0,0 0 0,7 3 0,2 1 0,6 3 0,4 1 0,2 2 0,8 6 0,6 5 0,11 5 0,3 5 0,4 1 0,-5 0 0,0 4 0,-7-10 0,-8-4 0,-13-7 0,-12-9 0,-2-2 0,-5-1 0,4-3 0,3-4 0,4-7 0,9-5 0,5-8 0,10-1 0,0 0 0,8 3 0,-12 3 0,2 6 0,-11-1 0,-10 9 0,-3 2 0,-7 9 0,5 9 0,5 3 0,3 1 0,4 0 0,1-4 0,13-3 0,13 0 0,20-7 0,-21-5 0,3-1 0,-3-1 0,0-2 0,3-1 0,-2-1 0,17-7 0,-23 4 0,-25-1 0,-8 3 0,-8 1 0,-6 2 0,9 9 0,21-20 0,17-4 0,33-32 0,-35 22 0,1 0 0,2-4 0,2 1 0,2 1 0,-1 1 0,37-17 0,-14 8 0,-24 17 0,-22 9 0,-21 7 0,-55 39 0,-2-7 0,2 2 0,-4-1 0,-34 4 0,1-2 0,13-10 0,18-5 0,21-6 0,16-4 0,13-4 0,26-17 0,4 2 0,27-21 0,-4 5 0,-1-1 0,-9 7 0,-13 9 0,-15 7 0,-8 5 0,-44 6 0,-20 4 0,9-1 0,-3 0 0,4 0 0,0 1 0,-48 4 0,36-4 0,22-2 0,24-4 0,16-3 0,34-15 0,19-7 0,-3 4 0,9 0 0,31 2 0,3 4 0,-30 0 0,-1 2 0,15 5 0,-10 2 0,-33 1 0,-25 1 0,-53 22 0,8-5 0,-38 10 0,17-10 0,5-4 0,9-1 0,16-1 0,18 0 0,10-4 0,24-8 0,29 0 0,13-1 0,-3-1 0,4-2 0,0 1 0,5-2 0,0 1 0,29-1 0,-8 0 0,-32 1 0,-5-1 0,2 2 0,-11 3 0,-29 5 0,-21 3 0,-12 9 0,-8 8 0,-9 8 0,12-1 0,0 10 0,13-13 0,6-1 0,14-14 0,6-9 0,20-9 0,22-25 0,-3 0 0,5-12 0,-24 16 0,-16 4 0,-6 7 0,-6 5 0,-15 18 0,-10 10 0,-14 11 0,-38 20 0,16-16 0,-13 12 0,32-22 0,22-7 0,18-10 0,31-16 0,15-3 0,8-1 0,-8 0 0,3 1 0,21-7 0,6 0 0,3 4 0,-5 1 0,11-4 0,-33 9 0,-15 4 0,-39 9 0,-42 8 0,-51 9 0,31-6 0,-4 1 0,-23 6 0,2 2 0,26-6 0,4 1 0,-45 18 0,66-13 0,24-18 0,33-9 0,37-21 0,14 12 0,21 0 0,-9 1 0,-22-1 0,1 2 0,17 1 0,9 1 0,-27 5 0,-41 7 0,-41 18 0,-44 9 0,-25 9 0,-12 0 0,2-5 0,20-1 0,17-3 0,26-9 0,11-3 0,17-10 0,22-9 0,42-12 0,-5 3 0,11-2 0,0 0 0,21-7 0,3-1 0,-10 5 0,5 0 0,-8 1 0,-5-1 0,-9 2 0,19-5 0,-63 13 0,-43 6 0,-26 3 0,-53 4 0,20-3 0,24 0 0,1-2 0,-17-8 0,7-9 0,7-9 0,4-5 0,-4-20 0,1 2 0,-5-26 0,3 14 0,4-2 0,-5 11 0,18 24 0,-4 9 0,16 24 0,-5 9 0,-3 11 0,-4 2 0,3 8 0,6-1 0,5-4 0,12-3 0,2-8 0,7-4 0,3-5 0,4-5 0,10-5 0,30-4 0,42-8 0,-26 4 0,12-3 0,-64 8 0,-12 5 0,-20 11 0,-22 7 0,-22 9 0,13-14 0,-2-3 0,-33 5 0,39-9 0,3-1 0,-4 1 0,31-5 0,20-6 0,12-4 0,4-6 0,-37 11 0,-69 9 0,44-3 0,-3 1 0,-25 6 0,1 1 0,21-3 0,5 0 0,-41 8 0,45-3 0,21-12 0,37-13 0,8-9 0,11-8 0,-5 6 0,-6 7 0,-14 7 0,-20 6 0,-32 4 0,-35 5 0,-12 1 0,21-1 0,-1 0 0,8 0 0,-4 1 0,7 1 0,-3 4 0,12 0 0,7 4 0,5 3 0,40-13 0,6 0 0,-3 10 0,3-1 0,-3 41 0,0-14 0,-3 46 0,-2-37 0,-2 9 0,-1-25 0,1-7 0,5-12 0,10-8 0,31-26 0,17-3 0,9-4 0,2-3 0,5 1 0,-7 5 0,6 0 0,3 2 0,16-1 0,4 2 0,-8 3 0,-2 1 0,-3 2 0,22-2 0,-17 3 0,-48 4 0,-32 7 0,-8 11 0,-4-5 0,6 7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6.93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16383,'31'40'0,"2"-6"0,-8-7 0,2-3 0,0-1 0,-3-3 0,2-5 0,-11-5 0,-2-4 0,-7-2 0,-3-2 0,0-2 0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02.825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108 247 16383,'-18'29'0,"4"0"0,3 2 0,3-1 0,0 10 0,0-7 0,0 12 0,0-9 0,0 0 0,0 3 0,3-7 0,2 3 0,3-12 0,0-5 0,2-12 0,14-14 0,4-9 0,13-12 0,0-9 0,10-1 0,3-2 0,9 0 0,6 4 0,-5-4 0,-5 4 0,-13 3 0,-15 13 0,-9 8 0,-10 12 0,-16 19 0,-9 4 0,-11 17 0,0-7 0,2 1 0,6-1 0,9-12 0,8-3 0,28-30 0,22-11 0,22-25 0,10-8 0,-5 2 0,7-6 0,-14 21 0,-5-3 0,-22 26 0,-16 5 0,-7 9 0,-39 32 0,7-7 0,-38 31 0,17-19 0,-4 1 0,11-6 0,13-13 0,15-8 0,51-25 0,-2 5 0,9-1 0,6-2 0,8-1 0,4 3 0,-1 5 0,4 3 0,4 0 0,2 1 0,15-2 0,4 0 0,2 1 0,0 2 0,-17 2 0,1 3 0,1 0 0,-1 1 0,-2-2 0,15 0 0,0-1 0,-3 0 0,-4 1 0,9 2 0,-4 0 0,-6-1 0,12-2 0,-11 0 0,-27 0 0,-6 0 0,17 0 0,-40 0 0,-19 0 0,-3-7 0,2 0 0,10-8 0,11-5 0,7 3 0,14-9 0,-4 8 0,4-4 0,1 0 0,-5 0 0,-1-1 0,-11 3 0,-10 8 0,-12 2 0,-6 3 0,-12 3 0,-54 22 0,-18-3 0,5-1 0,-7 0 0,3-2 0,-3-1 0,-10-2 0,-1 1 0,-5 5 0,-1 1 0,-5 0 0,0 2 0,29-4 0,-1 2 0,1-1 0,-26 5 0,3 0 0,3-1 0,7-2 0,-9 1 0,28-16 0,68-18 0,10-4 0,32-20 0,31-8 0,-20 21 0,8 1 0,16-4 0,5 5 0,6 6 0,0 4 0,-7-1 0,-4 3 0,-18 6 0,-8 1 0,7-5 0,-51 7 0,-35 12 0,-43 4 0,10-2 0,-8 1 0,-18 1 0,-7 0 0,15 1 0,-4 1 0,-1 0 0,-8-1 0,-2 0 0,-1 0 0,-3 0 0,0 0 0,1-1 0,5-1 0,2-1 0,1-3 0,5-3 0,1-2 0,6 0 0,-9 1 0,7 0 0,5 1 0,17-8 0,36-13 0,36-6 0,19 2 0,8 2 0,44-9 0,-8 0 0,-25 18 0,-43 4 0,-26 11 0,-38 4 0,-29 2 0,-5 0 0,-5 0 0,8-2 0,9 0 0,40-1 0,27-8 0,19-9 0,25-9 0,46 1 0,11 1 0,-48 4 0,0 2 0,49-2 0,-10 0 0,-46 1 0,-23 6 0,-18 2 0,-2 4 0,13-2 0,12 0 0,49-7 0,-12 7 0,18-3 0,-19 8 0,8 6 0,15 10 0,-34-6 0,3 0 0,6 3 0,2 0 0,0-1 0,-1 1 0,-6 0 0,-2-2 0,33 11 0,-38-8 0,-20-7 0,-17-7 0,-6-4 0,0-3 0,4-4 0,5-5 0,0 4 0,0-4 0,-3 6 0,-5 0 0,8 3 0,17-4 0,8 7 0,27-4 0,5 4 0,7 0 0,-25-2 0,-1 0 0,14 1 0,4-6 0,-41 6 0,-15-2 0,-5 1 0,-5 1 0,-1-2 0,2 6 0,12 8 0,2 6 0,47 33 0,-27-23 0,25 15 0,-25-28 0,-18-9 0,2-1 0,-29-18 0,-6-2 0,-9-11 0,-30-12 0,7 11 0,-24-5 0,-22 13 0,42 14 0,-19-1 0,53 9 0,13 2 0,7 2 0,16 5 0,14-2 0,1 5 0,3-2 0,-30-1 0,-11 2 0,-38 4 0,-13 10 0,15-10 0,6 0 0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05.103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1235 0 16383,'-77'18'0,"-9"-6"0,-8-3 0,2-8 0,2 3 0,-10-4 0,49 2 0,0 1 0,0-1 0,1 2 0,-29 5 0,25 0 0,22-2 0,14 0 0,9-3 0,3 1 0,-8 6 0,6-6 0,-6 8 0,8-10 0,0 3 0,0 0 0,0 0 0,-8 8 0,3-6 0,-10 9 0,10-10 0,-5 3 0,9-4 0,-3 1 0,4-1 0,-7 0 0,-1 1 0,-8-3 0,1-1 0,-1-3 0,4 0 0,4 0 0,5 0 0,3 0 0,40-13 0,27 0 0,-7 2 0,5 1 0,10 1 0,3 1 0,3 2 0,1 0 0,7 0 0,1 0 0,-3 4 0,0 3 0,3 0 0,-1 4 0,-10 3 0,-3 2 0,-2 1 0,-4 1 0,-12 0 0,-3 1 0,41 13 0,-12 3 0,-1 0 0,-11-2 0,3 1 0,-16-2 0,-5-7 0,-8 0 0,0-10 0,31 14 0,5-11 0,20 5 0,-23-12 0,-15-5 0,-21-3 0,-11-1 0,-12-3 0,-5-2 0,-2-1 0,0-7 0,3-1 0,5-4 0,4-1 0,3 4 0,1-3 0,-6 10 0,-5-1 0,-6 6 0,-12 1 0,-9-5 0,-29-2 0,-41-1 0,16 8 0,-9 2 0,13 0 0,-4 0 0,-3 0 0,-17 2 0,-6-1 0,-1-1 0,21-2 0,0-2 0,-3 0 0,-3 0 0,-3 1 0,-6 1 0,-2 0 0,2-1 0,8 0 0,-18-3 0,8-2 0,-2 2 0,-10 0 0,-1 1 0,21 2 0,3 1 0,65-2 0,58 3 0,9 0 0,10 0 0,24-1 0,11-1 0,-11 0 0,6-1 0,3 1 0,-13 3 0,2 2 0,2 0 0,0 0 0,5-2 0,0-1 0,1 1 0,0 2 0,5 2 0,1 2 0,0 1 0,-3-1 0,-11 0 0,-1 0 0,-2 0 0,-1 1 0,22 1 0,-3 2 0,-4-1 0,-20 0 0,-2-1 0,-5 1 0,15 1 0,-8 0 0,21 3 0,-49-3 0,-37-3 0,-49 8 0,0 4 0,-20 6 0,24-2 0,14-5 0,8 0 0,8-5 0,6-3 0,11-6 0,-48 28 0,0 9 0,-37 30 0,34-32 0,5-2 0,5 4 0,-1-10 0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2.743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0 579 16383,'29'0'0,"5"0"0,2 0 0,4-3 0,6-2 0,12 0 0,15-3 0,5 2 0,-5 1 0,-19-3 0,-14 7 0,-14-5 0,-4 2 0,-2 0 0,-9-2 0,5 2 0,-6-2 0,7 2 0,5-2 0,0 2 0,8-4 0,-4 1 0,5-1 0,0 0 0,-1 1 0,1-1 0,-1 0 0,1 1 0,-1-1 0,-3 0 0,12-2 0,-10-2 0,11 0 0,-10 1 0,1 3 0,-5 1 0,4-1 0,-8 1 0,8-1 0,-4 1 0,5-1 0,-1 1 0,14-1 0,-10 0 0,11 4 0,-15 1 0,5 3 0,1 0 0,10 3 0,1 2 0,0 3 0,-2 1 0,-4 2 0,-5 2 0,4 3 0,-9-1 0,4 1 0,-4-4 0,13 2 0,-10-6 0,10 3 0,-13-3 0,-5-1 0,0 1 0,-5-1 0,0 0 0,5 0 0,0 1 0,5-1 0,-1 1 0,5 0 0,-3-4 0,26 3 0,-13-6 0,20-1 0,-7-5 0,6-5 0,-4 1 0,3-4 0,-16 4 0,-1-3 0,-5 4 0,8-4 0,-14 4 0,4-3 0,-18 4 0,1-1 0,-8 2 0,-1-1 0,-7 1 0,0 0 0,-3 0 0,0 0 0,-3-1 0,0 1 0,0 0 0,-3 0 0,0 0 0,-3 0 0,-13-7 0,-1 5 0,-13-9 0,-18 7 0,-19-3 0,14 8 0,-5 0 0,-14-4 0,-4 0 0,-8 1 0,-7 1 0,4-1 0,-6-1 0,4 1 0,24 3 0,3 0 0,-3 1 0,-15-1 0,-3 1 0,7 0 0,6 1 0,5 1 0,2-1 0,1 1 0,7 1 0,0 0 0,-2 1 0,-1 0 0,2 3 0,2 1 0,2 1 0,1 0 0,0 1 0,2-1 0,-34 5 0,3 4 0,17-4 0,12 3 0,14-5 0,13-4 0,8 2 0,6-2 0,7-1 0,71-9 0,29-13 0,-18 10 0,7 0 0,0-3 0,1 0 0,-2 4 0,-5 1 0,21-4 0,-23 2 0,-64 3 0,-12 5 0,-40-2 0,-51 9 0,13 3 0,-11 2 0,2-2 0,-7 1 0,3-1 0,22 1 0,3 0 0,0-1 0,-10-1 0,-1 0 0,10-1 0,9 0 0,10 0 0,-5-1 0,12 4 0,42-9 0,3-1 0,7-14 0,33-23 0,31-11 0,-17 18 0,10 1 0,5 7 0,7 2 0,-5 3 0,-5-1 0,-2 3 0,23-4 0,-13 5 0,-44 9 0,-41 6 0,-17 11 0,-33 8 0,3 6 0,-17 4 0,32-9 0,0-3 0,23-5 0,7-9 0,4 1 0,4-5 0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5.422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0 0 16383,'35'27'0,"4"2"0,2-8 0,6 4 0,16 7 0,3 1 0,13 11 0,-1-4 0,-3 4 0,1-5 0,-7-1 0,7-3 0,-14-3 0,-4-13 0,-12-3 0,-10-8 0,-1 0 0,-4-1 0,4 1 0,-4 3 0,4-2 0,-4 2 0,0-4 0,9 1 0,2 0 0,15 1 0,2 0 0,39 4 0,-30-6 0,-16-3 0,-1 0 0,3-4 0,9-4 0,-20 0 0,-3-1 0,-10 2 0,-3-1 0,2 4 0,-2-4 0,3 4 0,10 0 0,-2 0 0,41-4 0,-25 3 0,26-3 0,-33 4 0,-6-3 0,-10-1 0,-5-4 0,-5 1 0,5 0 0,-4-1 0,7 1 0,2-1 0,34-4 0,-7 2 0,29-3 0,-15 8 0,18 1 0,-40 8 0,1 2 0,7-3 0,0 1 0,0 4 0,0 0 0,-1-3 0,0 1 0,-3 4 0,-1 0 0,-2-2 0,-2 1 0,1 6 0,-1 1 0,42 5 0,-5-1 0,-14-2 0,-9-8 0,-21 2 0,-6-4 0,-1-1 0,-11-3 0,3-1 0,-10-3 0,-7 0 0,0-3 0,-4 3 0,-3-6 0,2 6 0,-1-3 0,4-3 0,-1 2 0,5-5 0,-5 3 0,5-1 0,2 1 0,4-1 0,-1 0 0,-3 3 0,-5 1 0,-5 0 0,-55 7 0,4-1 0,-3-1 0,-3 1 0,-39 6 0,39-6 0,-1 0 0,-4 1 0,0-2 0,-4-1 0,0-2 0,0 1 0,1-1 0,2 0 0,2 2 0,5 0 0,3 3 0,-34 12 0,32-6 0,12 4 0,17-7 0,1 0 0,-1 0 0,1 0 0,-1 4 0,-8 1 0,2-1 0,-8 8 0,5-9 0,0 5 0,4-8 0,2 0 0,3 0 0,4-3 0,5 0 0,0-2 0,-1-1 0,-17-4 0,6 1 0,-3-5 0,15 7 0,7 0 0,33-2 0,-8 1 0,29-5 0,1 5 0,-5-3 0,17 4 0,19 0 0,-21-3 0,21-2 0,-28-4 0,-5 1 0,4-1 0,-4 1 0,10-1 0,-4 0 0,10 0 0,1 4 0,8 1 0,-1 4 0,5 0 0,-16 0 0,-6 0 0,-5-4 0,-23 1 0,8-5 0,-20 4 0,6-2 0,-6 2 0,7-3 0,-3 0 0,3 0 0,1 0 0,-1-4 0,4 3 0,-2-5 0,2 1 0,6-5 0,-14 2 0,6 1 0,-17 2 0,0 5 0,1-6 0,-1 6 0,-2-2 0,1 3 0,-14 3 0,-4 3 0,-14 1 0,-31 10 0,11-6 0,-34 8 0,1-3 0,21-7 0,-7-1 0,-18 2 0,-7-3 0,5-5 0,-5-2 0,9 1 0,6 4 0,6-1 0,-7-6 0,1 1 0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19.188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1861 154 16383,'-61'-3'0,"-1"1"0,7 1 0,1 0 0,-46-4 0,28 5 0,14 0 0,21 0 0,10 0 0,10 0 0,7 0 0,1 0 0,46 2 0,30 2 0,-8 6 0,8 2 0,8-1 0,0-4 0,7 0 0,7-1 0,3 0 0,2 0 0,-10 1 0,2-1 0,3 1 0,3-1 0,1 1 0,2 0 0,1 0 0,-10-1 0,3-1 0,1 1 0,2 0 0,0 0 0,1 0 0,1 0 0,-1 1 0,1 0 0,2 1 0,2 1 0,-1-1 0,2 1 0,-1 0 0,1 1 0,0 0 0,0 0 0,0 1 0,-6-1 0,0 1 0,0 0 0,1 1 0,0-1 0,0 1 0,0 0 0,-2 0 0,0 0 0,-1 0 0,2 0 0,0 0 0,-1 1 0,-1-1 0,0 0 0,-1 1 0,-1-1 0,-1 0 0,-1 0 0,15 3 0,0 0 0,-1 0 0,-1 0 0,-3-1 0,-2-1 0,-4-2 0,13-1 0,-2-3 0,-4 0 0,-5-1 0,-6 0 0,16 2 0,-9 0 0,-13-3 0,-20-4 0,-13-3 0,-13-5 0,-42 3 0,-19-4 0,-23 0 0,-17-1 0,-32-7 0,47 10 0,-1 0 0,-12-2 0,-3 0 0,-2-1 0,-3 1 0,-20 0 0,-4 1 0,25 1 0,0 0 0,-3-1 0,-9 0 0,-3 0 0,-1 0 0,14 1 0,-1 0 0,-2 0 0,-2 0 0,-9 0 0,-3 0 0,-1 0 0,-2-1 0,11-1 0,-1-1 0,-1-1 0,-2 2 0,-1 1 0,6 3 0,0 2 0,-2 1 0,-1 0 0,-4-2 0,-3-1 0,0-2 0,-4-2 0,-5-2 0,-1 0 0,-1 0 0,2 0 0,3 2 0,5 1 0,-5 1 0,5 2 0,2 0 0,1 1 0,-1-1 0,-3-2 0,2-1 0,-6-1 0,-1-2 0,1 1 0,4-1 0,6 1 0,11 1 0,-22-2 0,14 1 0,9 0 0,1-1 0,13 1 0,-2-2 0,48 7 0,79 13 0,2-7 0,-3 2 0,10 0 0,7-1 0,8-1 0,-3-1 0,-15-2 0,-3-1 0,5 0 0,26 2 0,6 1 0,-6-3 0,-22-3 0,-4-1 0,-7 0 0,-1 2 0,-6 0 0,-1-1 0,-12 0 0,-26 3 0,-39-3 0,-65-4 0,7 3 0,-17 0 0,8 1 0,-12 0 0,-6-1 0,3 0 0,6-1 0,0-2 0,-1 0 0,-4 0 0,19 1 0,-3-1 0,-2-1 0,-1 1 0,-1 0 0,0 2 0,-8 1 0,-2 2 0,0 1 0,0 0 0,3-1 0,4 0 0,7-2 0,3-2 0,3 1 0,0 1 0,-1 3 0,-9 3 0,-3 2 0,1 1 0,6 1 0,12-1 0,-22-1 0,21 1 0,16 3 0,42-2 0,61-8 0,35-3 0,4 2 0,12 0 0,-20-1 0,7-1 0,8 1 0,5 4 0,-14 4 0,7 2 0,4 3 0,3 1 0,1 0 0,-2 0 0,-3-2 0,4-1 0,-3 0 0,0-1 0,0 1 0,2 1 0,3 1 0,-9 2 0,4 0 0,1 2 0,2 1 0,0 0 0,-2-1 0,-3 0 0,-4-1 0,7-1 0,-3 1 0,-1-1 0,-5-1 0,-3 0 0,-5 0 0,28 4 0,-9 0 0,-5-2 0,-11-2 0,-4-1 0,-24-2 0,-31-1 0,-42-8 0,-35-2 0,-9 1 0,-13-1 0,0 1 0,-7 0 0,-4 1 0,10 0 0,-3 0 0,-2 0 0,-1 0 0,-7-2 0,-3 1 0,1-2 0,0 0 0,4 0 0,0-1 0,1 0 0,2-1 0,8-1 0,3 0 0,0 0 0,1 0 0,-1 3 0,1 0 0,0 1 0,1 0 0,-17-2 0,2 1 0,0 2 0,-2 6 0,1 2 0,4 0 0,16-3 0,3 1 0,4-1 0,-17 3 0,10 1 0,-2-1 0,39-2 0,25 2 0,40-8 0,19-4 0,18-2 0,-4 5 0,14 0 0,8 1 0,1 1 0,-4 1 0,11 2 0,-2 1 0,2 1 0,7 0 0,-12 0 0,7-1 0,3 0 0,1 1 0,-2 1 0,-5 1 0,3 3 0,-1 2 0,-3 2 0,-5-2 0,-6 0 0,7-1 0,-8-1 0,-3 0 0,42 2 0,-51 0 0,-116-3 0,-56 1 0,-2-3 0,19-2 0,-1-1 0,-8-1 0,11-1 0,-5 1 0,-5-2 0,-2 1 0,-1-1 0,4 0 0,-3-1 0,-2 0 0,0 0 0,2 0 0,3 2 0,-3-1 0,3 2 0,1 0 0,2 0 0,-2 0 0,0 1 0,-2-1 0,1 1 0,4 0 0,9 3 0,-9 2 0,7 3 0,21-2 0,14-2 0,35-4 0,24 4 0,35-8 0,3 0 0,12-2 0,0-3 0,8-2 0,13 2 0,-5 6 0,12 2 0,10 2 0,5 2 0,2 0 0,-1 1 0,-5 1 0,-5 0 0,-3 1 0,-1 1 0,2 0 0,2 1 0,5 0 0,7 1 0,-24-3 0,6 0 0,4 1 0,4-1 0,2 1 0,2 0 0,1 0 0,-1 0 0,-2 1 0,-3-1 0,-3 1 0,-5 0 0,-5 1 0,21 3 0,-6 1 0,-5 1 0,-3-1 0,-2 1 0,1-2 0,3 0 0,5-2 0,5 0 0,2-1 0,-3 0 0,-7-2 0,-11 0 0,-16-1 0,24 0 0,-46 1 0,-58-1 0,-53-4 0,-39-6 0,40 2 0,-11-1 0,-10 1 0,-8-1 0,-5-1 0,-3 0 0,0 0 0,2-1 0,4 0 0,-2-1 0,0-1 0,1 0 0,-2-1 0,0 0 0,-1 1 0,-2-1 0,-2 1 0,-1 1 0,12 1 0,-2 0 0,-3 1 0,-1 1 0,-1-1 0,0 1 0,-1-1 0,1 1 0,2-1 0,1 1 0,2-1 0,4 0 0,-12-1 0,2-1 0,2 0 0,1-1 0,1 1 0,3 1 0,1-1 0,3 2 0,2 1 0,-19 0 0,2 2 0,4 0 0,3 1 0,6 0 0,6 1 0,0 1 0,7 0 0,4 0 0,2-1 0,-21-4 0,3 0 0,36 3 0,47 4 0,66 1 0,53-4 0,-44-2 0,11-3 0,7 0 0,4-1 0,1 2 0,-2 0 0,2 3 0,0 0 0,1 1 0,2 1 0,4 0 0,5 2 0,-17-1 0,5 1 0,5 1 0,2 0 0,2 0 0,-1 1 0,-1 0 0,-3 0 0,-4 0 0,-7 0 0,15 1 0,-6 0 0,-4 0 0,-2 1 0,0 1 0,2 3 0,7 2 0,6 4 0,-1 1 0,-4 0 0,-10-2 0,-14-4 0,31 3 0,-52-5 0,-130-2 0,15-14 0,-13-6 0,-16 0 0,15 6 0,-15-1 0,-9 1 0,-7 0 0,-2 0 0,2 0 0,6 0 0,10 0 0,-9-1 0,9 0 0,3 0 0,-3 0 0,-7 1 0,11 1 0,-9 0 0,-4 1 0,-2-1 0,2 1 0,7 1 0,10-1 0,14 2 0,-33 1 0,19 0 0,5 0 0,34 0 0,75 0 0,33-7 0,21-2 0,-7 2 0,11 0 0,5 1 0,-3 0 0,-7 2 0,-2 0 0,2 0 0,6 1 0,-7 2 0,7 0 0,4 0 0,-1 2 0,-6-1 0,-7 2 0,17 3 0,-10 1 0,-2 0 0,-2 1 0,-1 0 0,-13-1 0,15 0 0,-115-11 0,-19-1 0,-19-3 0,-8-2 0,7 1 0,-7-1 0,-5-1 0,-5 1 0,-3 0 0,3 2 0,-5 2 0,-4 0 0,-3 1 0,-1-1 0,0-1 0,1-1 0,10 0 0,-2-2 0,-1 0 0,-1-1 0,2 0 0,1 1 0,1 1 0,4 2 0,-13 0 0,2 1 0,2 2 0,3 0 0,4 0 0,4-2 0,-10-2 0,2-2 0,11 1 0,18 2 0,-2-3 0,137 6 0,8 0 0,23 0 0,5 1 0,-16 0 0,4 1 0,5 1 0,9 3 0,-28 1 0,6 1 0,5 2 0,3 0 0,0 2 0,0-1 0,-3 2 0,-5-1 0,10 2 0,-2 0 0,-2 2 0,-2-1 0,-3 1 0,-2 1 0,13 0 0,9 1 0,-8 1 0,-27-1 0,-44-2 0,-64 3 0,-22-14 0,-27-7 0,-17-5 0,-7-1 0,5 2 0,20 4 0,-4 0 0,-2 0 0,-1 0 0,-1 1 0,3-1 0,2 1 0,-5-1 0,0 0 0,2 0 0,1 1 0,4 0 0,5 2 0,-12 1 0,2 1 0,9 1 0,14-1 0,-32-4 0,135 7 0,33-2 0,8-4 0,14-3 0,4 1 0,-6 3 0,5 2 0,2-1 0,-3 0 0,-7 0 0,0-1 0,-3 0 0,-5 1 0,12 0 0,-5 1 0,-48 2 0,-105 4 0,-42 0 0,24-4 0,-4 0 0,3 0 0,-6 0 0,12 0 0,8 0 0,32-3 0,84-10 0,-2-3 0,14-1 0,-28 6 0,-27 8 0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24.920"/>
    </inkml:context>
    <inkml:brush xml:id="br0">
      <inkml:brushProperty name="width" value="0.1" units="cm"/>
      <inkml:brushProperty name="height" value="0.2" units="cm"/>
      <inkml:brushProperty name="color" value="#00B44B"/>
      <inkml:brushProperty name="tip" value="rectangle"/>
      <inkml:brushProperty name="rasterOp" value="maskPen"/>
    </inkml:brush>
  </inkml:definitions>
  <inkml:trace contextRef="#ctx0" brushRef="#br0">4721 487 16383,'-70'-18'0,"19"6"0,-6-1 0,-10 1 0,-6 0 0,3 1 0,-5 0 0,-2 0 0,-11-3 0,-3-1 0,-4-1 0,10 3 0,-4 0 0,-2 0 0,-2 0 0,12 1 0,-1-1 0,-2 1 0,-1-1 0,-2 0 0,5 1 0,-3-1 0,-1 1 0,0-1 0,0 0 0,1 2 0,-11-2 0,0 1 0,0 1 0,2 0 0,0 0 0,6 0 0,-1 1 0,2 0 0,2 0 0,4 2 0,1-1 0,3 0 0,4 1 0,3 2 0,-1 3 0,3 0 0,7 1 0,-2-1 0,8 1 0,-16 2 0,50 2 0,28 5 0,12 1 0,28 3 0,16-2 0,-6-3 0,10-1 0,-6 1 0,6 1 0,6 0 0,3 3 0,7 1 0,3 0 0,2 0 0,-6-1 0,2-1 0,2 0 0,2 1 0,1 0 0,-9 1 0,3-1 0,0 1 0,1 0 0,-1 1 0,0-1 0,14 2 0,0 0 0,-1 1 0,-1-2 0,-1 0 0,-10-3 0,-1-1 0,-1-1 0,-2 1 0,-2 0 0,7 2 0,-2 1 0,-3-1 0,-4-1 0,0-4 0,-5-1 0,-6 0 0,2 1 0,-10 0 0,-4 1 0,-48-3 0,-14-6 0,-26 2 0,-28-2 0,-27 3 0,40 2 0,-2 1 0,-4-1 0,-1 1 0,4 3 0,-1-1 0,0-2 0,-1 0 0,-8-1 0,-3 1 0,-13 2 0,-1-1 0,16 0 0,1-1 0,-5 3 0,7-1 0,5-1 0,31-1 0,18 0 0,17 4 0,9 0 0,22 1 0,14 1 0,17-4 0,5-1 0,-11-4 0,-3 0 0,-25 0 0,-9 0 0,-22-3 0,-8 0 0,-12-1 0,-15 2 0,-35 2 0,-27 0 0,24 0 0,-8 0 0,-20-3 0,-5-1 0,31 3 0,-1 1 0,-1-1 0,-1-1 0,-1 0 0,2 0 0,-24 1 0,1 2 0,-2-1 0,6 0 0,33 0 0,4 0 0,-5-1 0,13 2 0,29 2 0,15-3 0,27 3 0,0-3 0,26-8 0,5 2 0,22-8 0,-27 8 0,2 2 0,3 0 0,2 2 0,9-1 0,-3 0 0,9 3 0,-20 0 0,-98 5 0,-46 2 0,24-2 0,-6 1 0,-15 0 0,-5 1 0,23-3 0,-2 1 0,-3-1 0,-10 1 0,-3 0 0,-3 0 0,12-1 0,-2 0 0,-2 0 0,-1 0 0,-6-1 0,-2 0 0,-1-1 0,1-2 0,-1-2 0,-1-2 0,1 0 0,3 0 0,7 2 0,0 2 0,4-1 0,2-1 0,-7-4 0,4-1 0,6 3 0,-6 5 0,12 3 0,3 4 0,33-3 0,33 0 0,19-1 0,-9 2 0,9-2 0,-4 2 0,6-5 0,21 6 0,36-2 0,16 2 0,-3 7 0,8-1 0,-28-7 0,5-2 0,6-1 0,2 0 0,3 2 0,7 0 0,1 0 0,-2-1 0,-7-2 0,-9-2 0,-5-2 0,-2 0 0,5 0 0,19 1 0,7 2 0,-5-1 0,-17-2 0,-15 0 0,-14-1 0,9 0 0,-46-1 0,-17 1 0,-15-2 0,-3 4 0,-20-2 0,-55 12 0,40-5 0,-5 0 0,-24 3 0,-6 1 0,0 2 0,-1-1 0,3-5 0,2 0 0,9 3 0,5-2 0,16-4 0,6-2 0,0-2 0,28 5 0,37-4 0,46 5 0,-1-10 0,18-5 0,-13 4 0,14-1 0,8-1 0,5 0 0,-1 1 0,-4 0 0,10 0 0,-3 1 0,1 0 0,4 0 0,6 0 0,-16 2 0,4-1 0,3 0 0,3 0 0,2 1 0,1 1 0,1 2 0,-1 2 0,-12 2 0,3 1 0,3 3 0,0 0 0,0 1 0,0 0 0,-3 1 0,-2-1 0,-4 0 0,-5-1 0,15 0 0,-8-1 0,-3 1 0,-2-1 0,2 1 0,5 1 0,4 2 0,8 1 0,3 0 0,-2 1 0,-6-1 0,-11-2 0,-16-1 0,15-2 0,-18-2 0,21-2 0,-49-3 0,-35 0 0,-12-3 0,-11-1 0,-12-1 0,-60 4 0,13 2 0,-6 0 0,-1-1 0,-3 1 0,-14-1 0,2-1 0,25-1 0,5-2 0,8 2 0,3-1 0,-24-3 0,46 0 0,62-18 0,21 10 0,5-4 0,1-1 0,8 6 0,15-11 0,-46 19 0,-5-3 0,-15 4 0,-1 0 0,-33 4 0,-24 0 0,-27-4 0,-10-1 0,14 3 0,-3 1 0,3-3 0,-6-1 0,-1 0 0,-4 2 0,-1 0 0,5 0 0,-3-2 0,2-1 0,-27-2 0,13 1 0,40-1 0,12 4 0,34 7 0,-21 3 0,-5 2 0,-31-1 0,-3 4 0,2-6 0,-1 1 0,-14 2 0,18-3 0,2 0 0,-13-2 0,15 0 0,-2 0 0,14 0 0,16 0 0,-10 0 0,3-4 0,-11 0 0,8 0 0,-18 1 0,17 3 0,-16 4 0,-24 4 0,21 2 0,-17 2 0,21 0 0,7 0 0,2-1 0,5 0 0,1 0 0,11-3 0,-5 2 0,16-3 0,2-3 0,-7 5 0,0-4 0,-19 8 0,9-4 0,-21 1 0,16-2 0,-12-4 0,-19 4 0,11-3 0,-42 3 0,42-3 0,-6-1 0,15 0 0,-21-4 0,7 0 0,-16-5 0,14-4 0,5-2 0,3 2 0,8-2 0,-6-1 0,-18-1 0,-4 0 0,1 0 0,23 8 0,8 1 0,-1 4 0,13 0 0,5 0 0,13 3 0,3 3 0,1 1 0,5-1 0,46-11 0,-4-1 0,58-10 0,-37 7 0,-3 5 0,1 3 0,17 3 0,0 4 0,10 2 0,12 0 0,1 1 0,-8-1 0,3 1 0,-6-1 0,6-1 0,-8 0 0,-9-3 0,-2-1 0,3 1 0,5-1 0,-4 0 0,11-1 0,-3 1 0,-1-1 0,0 1 0,8 0 0,-1 0 0,-9-1 0,-1 0 0,-1 1 0,3-1 0,-11-1 0,4-1 0,-8 0 0,-9 3 0,0-1 0,34-2 0,-1 0 0,-36 0 0,-4 0 0,1 0 0,1 0 0,4-4 0,-3 0 0,7-2 0,0-3 0,-2 1 0,-8 2 0,27-4 0,-45 9 0,18-2 0,6 3 0,16-4 0,-17 3 0,-1-5 0,-25 5 0,5-5 0,-1 5 0,18-2 0,6 6 0,2-2 0,13 10 0,-5-10 0,11 10 0,-9-10 0,12 2 0,-25-9 0,5 4 0,11-12 0,15 3 0,10-3 0,-13 4 0,8 1 0,1 5 0,5 1 0,-19-1 0,4 0 0,-2 2 0,-8 4 0,-3 1 0,-3 0 0,6-3 0,-9 2 0,3 9 0,-50-10 0,-2 2 0,6-3 0,9-4 0,47-5 0,13-5 0,-4 4 0,-23 2 0,-51 8 0,-57 23 0,8-6 0,-38 17 0,23-13 0,-8-5 0,23-3 0,3-3 0,31-6 0,54-2 0,32-7 0,-11-5 0,3-1 0,18 5 0,-2-2 0,-17-4 0,-18 1 0,-40 10 0,-52 17 0,-27 7 0,-11 7 0,15-10 0,27-8 0,14-6 0,8 1 0,83-22 0,-4 4 0,17-1 0,7 1 0,-15 6 0,7 1 0,3 1 0,1-1 0,-2 1 0,-4-2 0,-1-1 0,-1 0 0,1 1 0,1 3 0,5 2 0,4 2 0,-1 2 0,-7 0 0,-13 0 0,7 1 0,-10 1 0,-2-3 0,-10 0 0,-18-3 0,13-1 0,7-2 0,27-1 0,-27 3 0,5 1 0,30-2 0,6 1 0,-29 2 0,1 1 0,10 1 0,5-2 0,11 0 0,7 0 0,1 1 0,-2 2 0,-17 2 0,-1 1 0,0 0 0,2 2 0,2 0 0,3-1 0,-7 0 0,5 0 0,2 0 0,1 1 0,0-1 0,-1 1 0,-2 0 0,-5-1 0,10 2 0,-2 0 0,-2 0 0,-3 0 0,-3 0 0,-4 1 0,13 2 0,-3 2 0,-8-1 0,-11-4 0,13-2 0,-40-6 0,-81-6 0,-28-6 0,-20-3 0,12 1 0,-9-2 0,-5-1 0,-5-1 0,15 2 0,-4-1 0,-3 0 0,-2-1 0,-3 0 0,-1 0 0,-3 1 0,-4-1 0,-2 0 0,-1 0 0,-1 1 0,2 0 0,1 0 0,7 2 0,0 1 0,0-1 0,1 2 0,1-1 0,0 1 0,2 1 0,-9-2 0,-1 1 0,0 0 0,4 0 0,5 3 0,7 0 0,-25 1 0,11 3 0,11 0 0,-5-3 0,39 3 0,79 4 0,37-4 0,-10 4 0,1-1 0,18-3 0,-24 4 0,-87 8 0,-42 6 0,16-4 0,-4 0 0,8-1 0,3 0 0,-20 3 0,47-7 0,85-10 0,-32 3 0,30-5 0,-141 11 0,11-2 0,-13-2 0,11-2 0,-10-1 0,-1-1 0,8 1 0,-23 0 0,6-1 0,14-2 0,1 0 0,44-3 0,75-4 0,39 1 0,-7 7 0,17 3 0,8 1 0,3 2 0,-6-1 0,-9 0 0,-1 1 0,1 0 0,0 0 0,1 1 0,12-2 0,6 0 0,-2 1 0,-6 1 0,-13 2 0,41 8 0,-58 1 0,-115-5 0,-5-10 0,3 5 0,2-2 0,15-5 0,9 0 0,30 1 0,-4 3 0,6-3 0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34.632"/>
    </inkml:context>
    <inkml:brush xml:id="br0">
      <inkml:brushProperty name="width" value="0.1" units="cm"/>
      <inkml:brushProperty name="height" value="0.2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1630 333 16383,'89'-3'0,"1"0"0,-1 0 0,0-1 0,0 0 0,0 1 0,-3-1 0,-2 2 0,-4 4 0,-1 1 0,0-2 0,-1 0 0,-2 1 0,-1 1 0,-3-3 0,-1 0 0,-7 2 0,-3 0 0,32 4 0,-35-1 0,-25-1 0,-57-4 0,-16 0 0,-44 0 0,-15 5 0,45-2 0,-2 0 0,-8 0 0,-3 1 0,-2 0 0,-11 2 0,-1 2 0,-17 2 0,-7 1 0,2 1 0,14-3 0,6 1 0,9-1 0,-9 1 0,-4 0 0,-13 2 0,-2 1 0,6-1 0,18-3 0,-1 1 0,11-3 0,-7-3 0,-2-2 0,-15-1 0,-4-2 0,26-1 0,0 0 0,-2-2 0,-2-2 0,-2-1 0,3 0 0,-22-1 0,3 1 0,13 1 0,6-1 0,-21-2 0,37 8 0,32-3 0,26 4 0,26 3 0,21 2 0,13 4 0,29 1 0,-33-4 0,3-1 0,6 1 0,4 0 0,17-2 0,3-2 0,4 2 0,2-2 0,-29-3 0,1-1 0,-2-1 0,31-2 0,-3-2 0,-12-2 0,-3-1 0,-11-3 0,-4-2 0,-12 3 0,-3-2 0,25-15 0,-29 11 0,-23 3 0,-18 12 0,-12 0 0,-11 3 0,-17 0 0,-6 4 0,-21 1 0,-4 4 0,-10 1 0,11-1 0,8 0 0,16-1 0,18-1 0,12 0 0,52-11 0,20-5 0,-8-1 0,4 0 0,1 2 0,2-1 0,5-4 0,3-1 0,3 4 0,1 0 0,-7-1 0,-1-1 0,-2 4 0,-5 0 0,18-5 0,-21 3 0,-22-1 0,-3 1 0,-13 2 0,4-1 0,-12 5 0,22 9 0,14 1 0,36 8 0,-30-11 0,3-1 0,9 0 0,2 1 0,3-1 0,1 1 0,6-1 0,2 3 0,5 5 0,0 3 0,4 0 0,1 1 0,5 2 0,-1 0 0,-3-2 0,-3-3 0,-9-2 0,-3 0 0,-1-2 0,-5 0 0,5 3 0,-6 2 0,-44-8 0,-6-1 0,-14-3 0,-34 0 0,-47 0 0,17-5 0,-10-1 0,3 0 0,-7 2 0,-1-1 0,7-4 0,-5-1 0,6 1 0,2 1 0,8 0 0,-12-7 0,4 6 0,65 6 0,12 6 0,71 3 0,-12 0 0,11-1 0,7-2 0,10-1 0,3 0 0,-16 2 0,3-1 0,2 1 0,-1 0 0,5-2 0,0 0 0,1 0 0,-3 1 0,-7-1 0,0 1 0,-2-1 0,-3 0 0,12 0 0,-3-1 0,-8-1 0,-6 0 0,-9-1 0,27-3 0,-84 2 0,-6-2 0,-14-3 0,-21 0 0,-26 2 0,2 3 0,-3 0 0,12 2 0,-2 0 0,-11-2 0,0 0 0,-20-4 0,21-3 0,21 4 0,25 2 0,107-7 0,-41 4 0,6-1 0,9-1 0,8 0 0,0-1 0,-3-2 0,0-1 0,2 2 0,8 1 0,2 2 0,-1-1 0,-7-1 0,-2-1 0,-2 3 0,23 2 0,-7 2 0,-26-3 0,-7 2 0,7 3 0,-31-3 0,-18 2 0,-63 6 0,4-2 0,-9 0 0,-24 4 0,-13 1 0,5-1 0,-7-2 0,2 1 0,16 0 0,-2 1 0,14-2 0,-4-3 0,44 6 0,23-7 0,27 3 0,29-7 0,14-4 0,8-1 0,-14 3 0,1-1 0,21-4 0,-2 1 0,16 4 0,-50-1 0,-22 6 0,-47-2 0,-11 7 0,-9 1 0,2 3 0,19-1 0,43 1 0,27-4 0,50 5 0,-7-6 0,4 0 0,-25 3 0,0 0 0,25 0 0,-4-1 0,-32-2 0,-10 0 0,-4 1 0,-6-1 0,-52 1 0,5 2 0,0 0 0,4 0 0,3 0 0,29 1 0,2-3 0,17-4 0,1-7 0,-27-1 0,5 1 0,-30 4 0,9 3 0,23-4 0,18-2 0,19 2 0,3-1 0,2-4 0,-15 5 0,-8 1 0,-26-2 0,-5-1 0,-16 6 0,8 0 0,28-7 0,19 3 0,-5-2 0,4-1 0,3 1 0,1 0 0,7-2 0,1 0 0,-2 1 0,3 1 0,24-3 0,-6 1 0,-3 2 0,15 1 0,-125 5 0,-41-5 0,-5 4 0,-6 1 0,13-3 0,2 1 0,-2 1 0,7 2 0,11 1 0,48-1 0,10-2 0,18-3 0,33-8 0,-10 3 0,2 1 0,24-3 0,-2 0 0,-61 8 0,-37 2 0,-18-6 0,-20 8 0,-8 2 0,17-3 0,-1 2 0,-18 3 0,11 0 0,30-4 0,115-17 0,-29 9 0,7 0 0,28-7 0,9 1 0,-19 8 0,4 1 0,-5 1 0,8-1 0,-3 1 0,-13 1 0,1 0 0,-9 0 0,20 2 0,-49 0 0,-49 7 0,-5-2 0,-14 5 0,23-3 0,13-1 0,8-3 0,19 0 0,43-8 0,-1 0 0,13 2 0,5 0 0,-32 3 0,-4-1 0,12 1 0,-7 1 0,-14 5 0,-127 22 0,-16-7 0,13-1 0,-10 1 0,18-11 0,-3-3 0,5 0 0,-5 4 0,5-1 0,-20-1 0,38-2 0,116-5 0,1-3 0,12-3 0,4 0 0,9-2 0,10 2 0,-5 3 0,10 0 0,4 2 0,0-1 0,-7 1 0,-2-1 0,-6 0 0,0 0 0,9 2 0,-6 1 0,10 2 0,3 0 0,-1 1 0,-8-1 0,-13-1 0,1 0 0,-11 0 0,-2 0 0,42 8 0,-27-3 0,-65-8 0,-65 6 0,-30-1 0,11-2 0,-11 0 0,3-1 0,-6 0 0,-1 1 0,6-1 0,-4 1 0,4-1 0,-9 0 0,10 0 0,-15 2 0,47 4 0,111-10 0,52-2 0,-43 3 0,6 1 0,12 1 0,-21-1 0,10 0 0,7 0 0,2 1 0,1-1 0,-4 1 0,-6 0 0,4 0 0,-5-1 0,-2 1 0,1 0 0,5 2 0,4 2 0,7 0 0,2 2 0,-3 0 0,-8-1 0,-13-1 0,-1-2 0,-11 0 0,-6 1 0,27 7 0,-39-1 0,-96-7 0,-25-3 0,-8 1 0,-21 1 0,-5-3 0,11-3 0,-5-3 0,-1 0 0,2 0 0,5 2 0,1 0 0,1 1 0,1-3 0,-2-1 0,-3-1 0,8 0 0,19 0 0,-8-1 0,80 2 0,48 5 0,43 8 0,9 0 0,-22-4 0,7 0 0,5 0 0,1-1 0,-3 2 0,-3 0 0,-2 0 0,1 0 0,1 0 0,4 0 0,-1-1 0,6 0 0,2-1 0,-2 1 0,-8-1 0,-12 1 0,0 0 0,-11 1 0,-4-2 0,28 0 0,-39-2 0,-123 3 0,-47-4 0,28-6 0,-7-2 0,14 6 0,-11 1 0,2 1 0,14-3 0,5-6 0,10 1 0,-2 4 0,27 2 0,51 4 0,80-9 0,-33 6 0,5-1 0,15-7 0,-1-1 0,-23 7 0,-7 0 0,14-9 0,-76 11 0,-31 8 0,-47-4 0,12 3 0,13-4 0,44 0 0,32-3 0,27-5 0,40-9 0,1-4 0,-11 6 0,-34 2 0,-33 12 0,-22-22 0,-9 1 0,4-3 0,3 8 0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6.93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16383,'31'40'0,"2"-6"0,-8-7 0,2-3 0,0-1 0,-3-3 0,2-5 0,-11-5 0,-2-4 0,-7-2 0,-3-2 0,0-2 0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7.49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16383,'12'13'0,"3"-2"0,-8-5 0,2 1 0,-3-1 0,0 0 0,0 3 0,1-2 0,-1 2 0,-3-3 0,3 0 0,-6-3 0,3 0 0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7.88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16383,'18'13'0,"-1"1"0,0-3 0,-6-2 0,5-2 0,-9-1 0,2 0 0,-3 0 0,0 0 0,0-3 0,-3 3 0,3-3 0,-3 3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7.49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16383,'12'13'0,"3"-2"0,-8-5 0,2 1 0,-3-1 0,0 0 0,0 3 0,1-2 0,-1 2 0,-3-3 0,3 0 0,-6-3 0,3 0 0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8.2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16383,'14'17'0,"2"-1"0,-9-6 0,2-1 0,-3-3 0,0 0 0,0 0 0,0 0 0,0 0 0,0-3 0,-42-14 0,29 7 0,-33-11 0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8.58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16383,'15'19'0,"-1"-5"0,-8-5 0,0-3 0,0 0 0,0 0 0,0 0 0,0 0 0,0 0 0,0 0 0,-2-2 0,-2-2 0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9.33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 1 16383,'14'20'0,"-1"-1"0,-4-5 0,-1-1 0,1-3 0,-3-1 0,0-3 0,-2 0 0,1-3 0,-19 0 0,-1-3 0,-16 4 0,14-4 0,3 4 0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9.71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16383,'20'13'0,"-7"-2"0,0-4 0,-7-1 0,0 0 0,0 0 0,0 0 0,-3-5 0,-9-11 0,4-1 0,-6-2 0,8 7 0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0.2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16383,'25'8'0,"11"3"0,18-1 0,25 3 0,-29-5 0,1 0 0,0-2 0,0-1 0,37 10 0,-24-6 0,-27-4 0,-13-1 0,-12-7 0,-8-1 0,-2-8 0,-2 6 0,0-3 0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1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16383,'20'10'0,"-1"3"0,-1-6 0,-4 3 0,-5-4 0,-3-2 0,0 1 0,0-4 0,0-1 0,0-1 0,0-5 0,-2 6 0,-2-3 0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56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16383,'40'39'0,"2"-4"0,-8-7 0,-3-8 0,-5-4 0,-11-6 0,-2-7 0,-7 0 0,-3-6 0,0 0 0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96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16383,'9'13'0,"-3"-2"0,0-7 0,-6 1 0,6-2 0,-3 1 0,3-2 0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2.7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16383,'28'0'0,"-5"0"0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5.1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6.3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25 24575,'6'0'0,"6"3"0,-4-2 0,5 5 0,-7-3 0,0 3 0,0 0 0,3-2 0,-2 1 0,2-4 0,-3 1 0,0-2 0,0 3 0,4-2 0,-3 1 0,2-2 0,-3 0 0,0 0 0,0 0 0,0 0 0,0 0 0,0 0 0,0 0 0,0-2 0,0-2 0,0 1 0,0-3 0,0 6 0,0-6 0,0 3 0,0-3 0,0 2 0,0-1 0,0 1 0,0-2 0,0 3 0,-2-3 0,1 3 0,-2 0 0,1 0 0,-2 3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7.88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16383,'18'13'0,"-1"1"0,0-3 0,-6-2 0,5-2 0,-9-1 0,2 0 0,-3 0 0,0 0 0,0-3 0,-3 3 0,3-3 0,-3 3 0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5.93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16383,'23'23'0,"-1"-4"0,0-1 0,-1-4 0,-3-3 0,-1 2 0,-4-6 0,-3 2 0,-1-2 0,-5-4 0,-2 0 0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6.45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16383,'17'17'0,"-4"-3"0,-4-7 0,-3-1 0,0-3 0,-3 3 0,3-6 0,-3 3 0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6.90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16383,'12'9'0,"0"0"0,-6 0 0,0 1 0,1 3 0,-1-3 0,1 3 0,-1-3 0,-2-3 0,-1-1 0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32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16383,'13'10'0,"-1"-1"0,-6-3 0,0 0 0,0 0 0,0 0 0,0-3 0,-2 3 0,-16 5 0,8-6 0,-10 6 0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62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16383,'22'7'0,"-5"0"0,0 0 0,-4-1 0,1 1 0,3 3 0,0 1 0,5 0 0,-5-1 0,4-3 0,-7 0 0,0-4 0,-5 0 0,-6 0 0,3-2 0,-3 1 0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94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16383,'15'6'0,"1"1"0,-2 0 0,4 3 0,3 1 0,1 7 0,0-6 0,-4 2 0,-4-8 0,-14 4 0,-12 1 0,-16 0 0,-13 0 0,17-6 0,1-1 0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8.29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7 16383,'14'4'0,"-2"1"0,-6-4 0,0 5 0,0-6 0,0 3 0,0 0 0,0-3 0,0 3 0,0-9 0,0-1 0,0-2 0,-2 2 0,-1 4 0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8.87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70 16383,'31'-3'0,"-5"2"0,0-6 0,-5 7 0,-3-6 0,-5 5 0,-3-5 0,-4 5 0,3-7 0,29-7 0,-23 6 0,19-4 0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9.49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16383,'13'10'0,"-2"-2"0,-5-2 0,0 0 0,0 1 0,0-1 0,-2-3 0,-2 0 0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9.78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16383,'17'10'0,"0"3"0,-7-6 0,0 3 0,-4-4 0,-3 0 0,2-3 0,-1 2 0,2-4 0,-3 8 0,2-5 0,-4 2 0,2-3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8.2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16383,'14'17'0,"2"-1"0,-9-6 0,2-1 0,-3-3 0,0 0 0,0 0 0,0 0 0,0 0 0,0-3 0,-42-14 0,29 7 0,-33-11 0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0.6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16383,'22'26'0,"-4"-2"0,-5-6 0,2 3 0,-1-3 0,8 1 0,-4-1 0,-1-8 0,0 0 0,-7-3 0,0-4 0,-7 0 0,0-3 0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06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16383,'0'0'0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36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16383,'25'19'0,"5"4"0,-8-8 0,9 4 0,-5-7 0,5-1 0,-1-4 0,-3-3 0,-2 3 0,-3-6 0,-1 2 0,1-3 0,-11 0 0,-1 0 0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84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21 16383,'20'7'0,"-5"1"0,-6-7 0,-3 2 0,0-3 0,0 0 0,0 0 0,0 0 0,0 0 0,0-3 0,0-4 0,0 0 0,1-5 0,-4 8 0,0-2 0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24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20 16383,'3'-11'0,"0"3"0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47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33 16383,'16'6'0,"-2"-2"0,-7-2 0,-1-2 0,0 0 0,0-2 0,3-5 0,-2 0 0,2-2 0,0 2 0,1 1 0,-2 2 0,-3 1 0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70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16383,'31'3'0,"-2"0"0,-13-1 0,-3 2 0,-7-1 0,0 2 0,0 6 0,1 7 0,-3 9 0,-4 8 0,-4-4 0,-1-9 0,2-8 0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3.62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1 124 16383,'16'0'0,"-2"0"0,-8 3 0,0-2 0,0 4 0,3-4 0,1 1 0,0-2 0,3-3 0,-7 0 0,4-3 0,-1-7 0,-1-2 0,2-7 0,-3-3 0,0 2 0,-2 7 0,-2 7 0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3.91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0 136 16383,'21'4'0,"-2"-1"0,-13-3 0,0-3 0,3-1 0,-2-5 0,2 2 0,-2-6 0,-1-1 0,1 0 0,-3-6 0,2 5 0,-2-2 0,2 4 0,-2 6 0,-1 1 0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13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48 16383,'8'-18'0,"1"1"0,-8 10 0,2 1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8.58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16383,'15'19'0,"-1"-5"0,-8-5 0,0-3 0,0 0 0,0 0 0,0 0 0,0 0 0,0 0 0,0 0 0,-2-2 0,-2-2 0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37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13 16383,'17'3'0,"-3"-3"0,-8-1 0,0-4 0,0 4 0,0-4 0,0 4 0,-3-2 0,0 3 0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60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16383,'16'7'0,"1"1"0,-5-4 0,-1 2 0,9 3 0,17 5 0,-18-6 0,13 3 0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06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5 16383,'12'10'0,"0"1"0,-6-10 0,0 1 0,0 1 0,3-2 0,1 1 0,3-2 0,-3 0 0,3-3 0,-3 3 0,7-3 0,0-1 0,5 0 0,-4-3 0,2 0 0,-2 4 0,-6-1 0,-3 4 0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38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16383,'16'13'0,"-4"-2"0,-3-5 0,-3 0 0,-2 0 0,1-2 0,-2-1 0,3-3 0,0 0 0,0-3 0,0 2 0,4-5 0,-4 3 0,4-3 0,-1-1 0,-5 4 0,2 0 0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71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16383,'25'27'0,"-8"-9"0,-2-12 0,-12-9 0,2 2 0,1-4 0,1 1 0,2 4 0,-3 0 0,0 6 0,0-2 0,0 1 0,-6-2 0,0 4 0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15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21 16383,'28'7'0,"3"-4"0,-5 1 0,14-4 0,2-4 0,10-1 0,-5-4 0,-1 1 0,-24 3 0,-3 2 0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36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23 16383,'16'-3'0,"5"0"0,-10 3 0,14 0 0,2-4 0,5 3 0,12-2 0,-6-1 0,-11 3 0,-9-2 0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5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16383,'14'16'0,"-6"-5"0,-6-11 0,-2-3 0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71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16383,'14'14'0,"-5"-3"0,-7-11 0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89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 0 16383,'10'13'0,"1"2"0,-11-8 0,3 2 0,-3-3 0,-3 0 0,0 0 0,-6 3 0,5-5 0,-2 2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9.33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 1 16383,'14'20'0,"-1"-1"0,-4-5 0,-1-1 0,1-3 0,-3-1 0,0-3 0,-2 0 0,1-3 0,-19 0 0,-1-3 0,-16 4 0,14-4 0,3 4 0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20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16383,'16'3'0,"-2"0"0,-8-3 0,0 0 0,0 0 0,0 0 0,0 0 0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3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517 0 16383,'-96'0'0,"1"0"0,-1 0 0,19 0 0,1 0 0,-1 0 0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74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16383,'55'16'0,"0"1"0,34 9 0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8.8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16383,'20'7'0,"0"0"0,2 0 0,-1 0 0,0 0 0,-3 0 0,-4-1 0,-5-2 0,-3-1 0,-3-3 0,0 0 0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9.34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16383,'0'0'0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9.50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102 0 16383,'-11'38'0,"-9"10"0,-12 7 0,10-18 0,6-13 0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01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26 16383,'16'-3'0,"1"0"0,-10-3 0,5-1 0,-5 3 0,0 1 0,-4 3 0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21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16383,'24'7'0,"-5"-4"0,-12-4 0,-5-2 0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37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1149 1 16383,'-96'15'0,"0"1"0,0 0 0,0 0 0,0-1 0,0 1 0,8 3 0,6 1 0,4-1 0,2-6 0,-7-10 0,0 0 0,1 0 0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3.08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1 149 16383,'16'0'0,"-2"0"0,-8 0 0,0-2 0,7-2 0,-2-3 0,6 0 0,-1 0 0,-1 1 0,5-2 0,-2 2 0,3-2 0,-3 1 0,-1 0 0,-4 1 0,0-1 0,-3 1 0,0-1 0,2 1 0,3-1 0,0 0 0,4 0 0,-4 0 0,3 0 0,-2 3 0,-6-1 0,3 4 0,-6-2 0,2 3 0,-3 0 0,0 0 0,0 0 0,0 0 0,0 0 0,3 0 0,1 0 0,0 0 0,3 3 0,-3-2 0,0 2 0,2 0 0,-2-2 0,7 5 0,-3-6 0,9 9 0,-8-4 0,1 1 0,-7 0 0,-3-5 0,0 1 0,0-2 0,0 3 0,0-2 0,0 1 0,0-2 0,3 0 0,-2 3 0,1-2 0,-2 2 0,7-3 0,-2 0 0,6 0 0,-4-3 0,4 2 0,1-2 0,3 3 0,1 3 0,-1-2 0,4 2 0,-2 0 0,-1-2 0,-6 2 0,-6-3 0,-4 3 0,3-3 0,15 3 0,-12-3 0,11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49.71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16383,'20'13'0,"-7"-2"0,0-4 0,-7-1 0,0 0 0,0 0 0,0 0 0,-3-5 0,-9-11 0,4-1 0,-6-2 0,8 7 0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4.38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144 1 16383,'-13'13'0,"1"-2"0,6-5 0,0 0 0,3 0 0,-3 0 0,3 0 0,-3 0 0,-1 3 0,1-2 0,0 6 0,-1 0 0,0 5 0,0 0 0,0 2 0,0-2 0,0 4 0,0-5 0,0 0 0,3-4 0,1 4 0,0-6 0,3 5 0,-3-6 0,3 7 0,0-3 0,3 0 0,-3-2 0,6-2 0,-2 4 0,2-1 0,1 4 0,3 0 0,1 5 0,10 9 0,-6-7 0,6 6 0,-3-7 0,1-1 0,8 1 0,0-3 0,9 0 0,6-4 0,10 5 0,19 4 0,-33-10 0,3-1 0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6.80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71 0 16383,'-7'18'0,"0"3"0,0-4 0,0 1 0,0 3 0,0-4 0,0 5 0,-1-1 0,4-3 0,1-4 0,3-2 0,0-5 0,0 2 0,0-3 0,0 0 0,0 0 0,-3 0 0,3 0 0,-3 4 0,3-4 0,0 7 0,0-3 0,0 9 0,0-1 0,3 6 0,-2-6 0,2 2 0,0-2 0,-2 3 0,5 1 0,-5-1 0,5-3 0,-2 2 0,3-2 0,0 4 0,0-5 0,3 13 0,-2-13 0,2 9 0,-4-16 0,1 3 0,-1-3 0,1 3 0,-1 0 0,-2 0 0,1-3 0,-4 0 0,2-1 0,-6 7 0,-1-1 0,-5 8 0,-7 0 0,7-10 0,-2 2 0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4.26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 0 16383,'-8'42'0,"3"-2"0,1-9 0,4-8 0,0-5 0,3-15 0,3-6 0,1-4 0,2-2 0,-3 3 0,0 0 0,0 3 0,0 0 0,0 3 0,0 0 0,0 0 0,0 0 0,7 0 0,-2 0 0,9-3 0,-2 2 0,0-2 0,-1 3 0,-4 0 0,-3 0 0,2 0 0,-2-3 0,7 2 0,5-2 0,4 3 0,9 4 0,2 0 0,-1 4 0,-5-4 0,-6 3 0,-7-6 0,-4 2 0,-5-3 0,-3 0 0,3 0 0,1 0 0,-1 0 0,3 0 0,2 0 0,4 3 0,3-2 0,1 2 0,-5-3 0,4 0 0,6 0 0,-3-3 0,11 2 0,-13-2 0,13 3 0,-11 0 0,7 0 0,-10 0 0,-3 0 0,3-3 0,-4 2 0,9-6 0,0 3 0,9-4 0,-7 4 0,6 0 0,-7 1 0,26-2 0,-8 1 0,20 0 0,-13 4 0,0 0 0,0 4 0,-10-3 0,-6 6 0,-6-6 0,-8 2 0,0 0 0,-5-2 0,9 8 0,-6-8 0,11 6 0,-9-7 0,-1 0 0,4 3 0,6 1 0,1 1 0,3-2 0,-4 1 0,-1 0 0,1 3 0,5-2 0,-12-2 0,2-3 0,-12 0 0,-4 0 0,2 0 0,-2-3 0,0 2 0,3-5 0,0 2 0,9 1 0,9-1 0,5 4 0,10 0 0,1 0 0,5 0 0,17 8 0,-17-6 0,3 8 0,-21-9 0,-12 5 0,4-5 0,-5 2 0,1-3 0,3 0 0,2 0 0,8 4 0,6 1 0,6 7 0,10-2 0,25 14 0,-18-12 0,7 8 0,-31-12 0,-14-4 0,0 3 0,-5-7 0,5 4 0,-4-4 0,4 3 0,-1-2 0,2 5 0,3-5 0,5 6 0,-3-3 0,-1 4 0,4-4 0,-11-1 0,3-3 0,-8 0 0,-1 0 0,2 0 0,15 0 0,-1 0 0,11 0 0,19-4 0,-17 3 0,16-3 0,-12 4 0,-2 0 0,8-3 0,-5 2 0,5-3 0,25 4 0,-18-4 0,11-1 0,-29 1 0,-10-3 0,-1 2 0,-4-2 0,-5-1 0,0 4 0,-5-3 0,1 3 0,-1-3 0,6 3 0,-4 1 0,4 0 0,-5 2 0,3-2 0,6-1 0,10 3 0,12-2 0,0 3 0,16 0 0,-15 0 0,0-4 0,-14 0 0,-10-4 0,-3 1 0,-8 0 0,-7 0 0,-11 4 0,-22 7 0,-1 1 0,-33 10 0,-7-5 0,-11 4 0,-17-4 0,11-1 0,-11 1 0,4 0 0,1 0 0,-5 0 0,11 0 0,1 0 0,13-5 0,8 3 0,5-7 0,-18 3 0,23-4 0,-11 0 0,31 0 0,2 0 0,3 0 0,1 3 0,-1-2 0,-4 5 0,0-5 0,-5 6 0,-4-3 0,-1 4 0,-10 0 0,-24 1 0,12-5 0,-22 4 0,15-7 0,-6 3 0,-13-4 0,-1-4 0,-7 3 0,39-2 0,0 1 0,-42 2 0,42-2 0,0 0 0,0-1 0,0-1 0,-1-1 0,-1 0 0,-4-1 0,-5 0 0,-33-5 0,0 0 0,33 4 0,1 1 0,-27-5 0,4 0 0,0 1 0,14 4 0,18-1 0,14 6 0,13-3 0,2 4 0,-1 0 0,0 4 0,-61-8 0,15 2 0,14-2 0,-5-2 0,-4 1 0,2 0 0,-25-5 0,35 7 0,3 1 0,-4-2 0,23 1 0,1 2 0,10 3 0,7 0 0,-4 6 0,0-4 0,7 2 0,-3 1 0,4-4 0,6 2 0,24-11 0,11 3 0,38-9 0,-16 9 0,3 1 0,-2-3 0,2 1 0,14 2 0,5 3 0,10 0 0,3 2 0,4 2 0,0 2 0,-6 1 0,-1 1 0,-8-1 0,1-1 0,8-1 0,-3-2 0,-27-1 0,0 0 0,28 0 0,1-2 0,-19 0 0,-4-2 0,33 1 0,-36 2 0,2 1 0,0-1 0,-2 1 0,29 3 0,-19-7 0,-1-2 0,27-3 0,-13-6 0,-12 3 0,-1 1 0,-15 0 0,22 3 0,0-7 0,-18 7 0,13-8 0,-15 2 0,-21 2 0,15-5 0,-12 3 0,2-1 0,5 1 0,32 3 0,-3 3 0,-19 3 0,7 1 0,19 0 0,2 2 0,-18 1 0,2 0 0,32 1 0,-4 0 0,-4 6 0,7-4 0,-64-1 0,-2-4 0,-17 0 0,-6 0 0,4 0 0,1 0 0,0 0 0,-1 0 0,11 6 0,18 4 0,30 7 0,12 1 0,-12-8 0,3 0 0,0 3 0,6 2 0,-10-4 0,29-3 0,-19 3 0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6.66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16383,'13'10'0,"-1"-1"0,-6-3 0,0 0 0,-2 0 0,1-2 0,-2-2 0,4-2 0,-1 0 0,0-3 0,0 0 0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7.22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16383,'18'4'0,"-5"-1"0,-11-3 0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7.66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16383,'0'0'0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8.70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16383,'11'24'0,"-1"0"0,-4-6 0,1-4 0,-1-5 0,-2-3 0,-2 0 0,1-3 0,0 6 0,4 2 0,-1 0 0,1 2 0,-4-7 0,2 0 0,-1 0 0,-1 0 0,2 0 0,-1 0 0,-1 7 0,3-2 0,-3 9 0,4-2 0,-3 0 0,3 2 0,-4-6 0,4 3 0,0-7 0,-4 3 0,0-3 0,0 0 0,-3-1 0,6-3 0,-3 0 0,6 3 0,-2-2 0,2 2 0,-3-5 0,0 1 0,0-4 0,0 1 0,0-2 0,0 0 0,0 3 0,4-2 0,7 5 0,2-2 0,7 0 0,-5-1 0,-3-3 0,2 0 0,-2 0 0,0 0 0,-1 0 0,-7 0 0,-1 0 0,-3 0 0,0-3 0,0 3 0,-3-6 0,3 3 0,-3-3 0,3 0 0,0 0 0,0-1 0,-2 1 0,1 0 0,-2 3 0,6-3 0,5 2 0,-3 0 0,5-2 0,-9 5 0,2-2 0,-3 3 0,3 0 0,-2 3 0,1 0 0,-4 1 0,-2-2 0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1.08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576 0 16383,'-16'10'0,"3"-1"0,3-3 0,4 0 0,-3 1 0,2-1 0,-2 0 0,3 0 0,2 0 0,-1-2 0,1 1 0,-2-2 0,0 3 0,0 0 0,-3 1 0,2-1 0,-6 0 0,3 1 0,-7-1 0,3 1 0,-3 0 0,4 0 0,-4-1 0,2 1 0,-2 0 0,4 0 0,3-1 0,-3 0 0,7 1 0,-4-1 0,-2 3 0,1-2 0,-5 2 0,3-2 0,-4 0 0,6-1 0,-5 1 0,6 2 0,-4-2 0,4 3 0,1-1 0,2-2 0,1 5 0,0-5 0,-1 6 0,0 0 0,-3 15 0,2-5 0,-3 12 0,4-12 0,0 2 0,-1 1 0,1-4 0,0 4 0,0-5 0,0-6 0,0-3 0,1-2 0,2-4 0,7 4 0,-1-7 0,4 0 0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4.9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506 107 16383,'-13'-13'0,"4"1"0,4 9 0,4-3 0,-7 3 0,1 0 0,-10 0 0,-1 0 0,-7-2 0,-2-2 0,0 0 0,2-1 0,3 1 0,1 0 0,6 0 0,2 0 0,7 4 0,0 0 0,0 3 0,0 0 0,0 0 0,-1 0 0,1 0 0,0 3 0,-3 1 0,2 5 0,-10-2 0,3 6 0,-5 2 0,-1 0 0,1 6 0,1-6 0,3-1 0,6-5 0,2 0 0,1 5 0,-1 4 0,0 3 0,-4 10 0,6-7 0,-4 7 0,8-6 0,-2-2 0,6 6 0,1-2 0,7-1 0,1 4 0,-1-4 0,3 5 0,-5-5 0,8 9 0,-9-11 0,9 7 0,-6-10 0,7 1 0,5 5 0,2 1 0,2 0 0,1 4 0,-3-4 0,2 0 0,-3 0 0,-1-6 0,0 1 0,-4 4 0,3-4 0,4 17 0,0-9 0,4 11 0,-2-10 0,-3 1 0,3-5 0,0 4 0,-4-9 0,2 1 0,-7-10 0,-6-6 0,-4-6 0,-2-4 0,-4-5 0,2 0 0,-4-2 0,2 3 0,-3 0 0,-6 2 0,-5-2 0,-11-1 0,-5-5 0,-4-8 0,-10-1 0,2-8 0,-4-1 0,6-3 0,4 0 0,5 5 0,0-4 0,1-10 0,9 11 0,3-9 0,12 18 0,6 5 0,0 3 0,3 4 0,0 7 0,0 3 0,14 25 0,7 8 0,15 22 0,-1 0 0,3-9 0,-8-3 0,1-13 0,4-2 0,-6-3 0,5-4 0,-9-5 0,-8-8 0,-5-2 0,-9-6 0,-5 0 0,-8-16 0,-4 0 0,-6-16 0,-5 5 0,-5-5 0,-5-1 0,-4 1 0,0 3 0,0 1 0,6 11 0,7 2 0,7 11 0,12 2 0,32 15 0,3-6 0,33 12 0,-3-14 0,8 3 0,-1-3 0,-16 1 0,-20-2 0,-18-7 0,-17 2 0,-15-5 0,19-4 0,-9-2 0,28-10 0,-1 3 0,1-4 0,0 0 0,-8 0 0,-1 1 0,-6-3 0,-1-2 0,1-4 0,-4 1 0,-1-5 0,-6 3 0,-5-3 0,0 8 0,0 8 0,2 9 0,24 48 0,-1 35 0,1-23 0,0 4 0,-1 0 0,-2 0 0,16 37 0,-3-20 0,-1-6 0,-1-16 0,-9-20 0,-5-20 0,-10-21 0,2-11 0,-3-8 0,5-13 0,-5 14 0,5-2 0,-5 19 0,4 12 0,2 7 0,-3 2 0,4 1 0,-5-6 0,3-6 0,4-1 0,0-9 0,8-7 0,-2-2 0,3-9 0,-8 9 0,0-4 0,-7 5 0,-1-1 0,-3 1 0,-3-1 0,-1 1 0,-3 6 0,-3-11 0,3 17 0,0-7 0,4 13 0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8.00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287 8 16383,'-18'-4'0,"4"1"0,5 3 0,3 0 0,0 0 0,0 3 0,-1-3 0,4 6 0,-2-3 0,1 3 0,-2 3 0,-1 5 0,-3 4 0,-2 7 0,-7 3 0,3 7 0,-9 7 0,2 16 0,0 2 0,0 10 0,5 12 0,4-19 0,6 7 0,4-29 0,4-6 0,3-4 0,1-1 0,7 1 0,1-5 0,6 0 0,-2-4 0,5-7 0,-3-1 0,0-7 0,-5-3 0,-3-1 0,-4-3 0,0 0 0,0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0.2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16383,'25'8'0,"11"3"0,18-1 0,25 3 0,-29-5 0,1 0 0,0-2 0,0-1 0,37 10 0,-24-6 0,-27-4 0,-13-1 0,-12-7 0,-8-1 0,-2-8 0,-2 6 0,0-3 0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50.388"/>
    </inkml:context>
    <inkml:brush xml:id="br0">
      <inkml:brushProperty name="width" value="0.3" units="cm"/>
      <inkml:brushProperty name="height" value="0.6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162 552 16383,'-33'45'0,"1"-3"0,7-5 0,4 0 0,2-1 0,7-1 0,0-5 0,8 1 0,1-1 0,6 6 0,10 5 0,5 6 0,11 1 0,7 4 0,5-2 0,4-5 0,-6-5 0,-2-12 0,0-3 0,-9-5 0,2-5 0,-8-4 0,-1-4 0,0-3 0,1-1 0,-1-3 0,1-3 0,3-5 0,2-8 0,15-7 0,4-3 0,21-7 0,-11 6 0,1 2 0,9 6 0,-12 6 0,-22 6 0,-14 3 0,-71 1 0,7 7 0,-6 0 0,-4 2 0,-23 9 0,-5 9 0,12 0 0,13 3 0,11-1 0,16-3 0,9-3 0,9-6 0,4-5 0,16 8 0,7-7 0,17 8 0,16-18 0,27-7 0,22-15 0,-38 9 0,2-2 0,-4-1 0,-1 0 0,34-6 0,-32 4 0,-28 13 0,-20 5 0,-51 42 0,10-14 0,-41 33 0,34-31 0,6-5 0,16-10 0,20-8 0,35-12 0,16-5 0,26-4 0,-1-4 0,-1 7 0,-6-3 0,-11 5 0,-17 4 0,-17 2 0,-12 3 0,-3 2 0,11 16 0,-3-1 0,4 12 0,-9-6 0,-6-2 0,-1 0 0,-3-3 0,-1 3 0,-6-4 0,-1 5 0,-3-4 0,0-2 0,0-6 0,27 6 0,7-7 0,37 9 0,8-3 0,7 4 0,-7-4 0,-13-1 0,-9-6 0,-8 0 0,-1 0 0,0 3 0,-13 0 0,7 4 0,-8 4 0,15 7 0,3 5 0,20 2 0,8 4 0,6-6 0,-1-2 0,-13-6 0,-13-10 0,-11-1 0,-10-7 0,-9-2 0,-9-3 0,2-5 0,2-6 0,4-7 0,8-4 0,8-3 0,18 3 0,11 0 0,24 1 0,4-4 0,-38 12 0,2-2 0,19-7 0,-3-2 0,17-9 0,-35 13 0,-9 0 0,-27 0 0,-6-1 0,-10 7 0,-1-7 0,-6 7 0,-4-7 0,-4 3 0,-7-4 0,-1 4 0,-3 0 0,1 7 0,-5 0 0,-1 3 0,-13 4 0,-8 1 0,-5 8 0,-6 4 0,8-3 0,-2 1 0,-21 7 0,-2 3 0,13-1 0,3 2 0,-2 1 0,0 1 0,7 0 0,1-1 0,1 0 0,0-1 0,-32 3 0,7-2 0,8-10 0,6 0 0,5-4 0,-4-5 0,5-9 0,7-8 0,10 0 0,21-2 0,9 2 0,8-1 0,14-8 0,46-20 0,-14 23 0,8 1 0,25-6 0,8 1 0,-17 10 0,4 2 0,2 1 0,11-3 0,3 0 0,1 0 0,2-1 0,1 0 0,-1 1 0,-4 1 0,-1 1 0,-6 0 0,7-3 0,-11 3 0,13 0 0,-93 14 0,-79 5 0,2 2 0,-13 0 0,8 2 0,-6 0 0,-4-1 0,16-3 0,-2-1 0,-2-1 0,-1-1 0,-11-1 0,-3-2 0,-1-1 0,2-1 0,3 0 0,2 0 0,0-2 0,0-1 0,2-1 0,0-1 0,1 0 0,5 1 0,-9 1 0,5 2 0,7 0 0,-8 2 0,17-1 0,17-6 0,108-31 0,9 12 0,16-1 0,-1 1 0,14-5 0,3 0 0,-5 2 0,8-2 0,-3 2 0,4 0 0,-6 4 0,6 0 0,-3 0 0,-11 3 0,15-6 0,-15 5 0,-28 13 0,-9 2 0,1-6 0,-33 11 0,-79 15 0,23 4 0,-46 10 0,54-7 0,40-24 0,18-23 0,18-17 0,-4-11 0,-7 14 0,-12 4 0,-7 16 0,-3-25 0,-3 1 0,5-35 0,0 5 0,-1 1 0,-1 7 0,-3 33 0,-5 11 0,10 89 0,4-29 0,24 50 0,17-47 0,13 2 0,15 1 0,3-3 0,-7-3 0,-13-13 0,-21-6 0,-21-11 0,-8-12 0,-6-3 0,1-14 0,30-34 0,-15 20 0,12-20 0,-21 34 0,-12 12 0,4-2 0,2 55 0,-3-32 0,5 40 0,-7-44 0,6-3 0,6-17 0,5-5 0,-1-7 0,-1 0 0,-10 14 0,2 2 0,-6 68 0,1-7 0,-3 1 0,-1 2 0,2 27 0,0-21 0,-1-3 0,-3 0 0,7 16 0,-8-77 0,19-36 0,-4 46 0,9-9 0,-8 49 0,-4 20 0,9 24 0,-5-23 0,1-2 0,10 12 0,-4-13 0,-6-29 0,-7-17 0,10-33 0,-4-3 0,11-30 0,-4 13 0,8-21 0,-10 23 0,0-8 0,-9 30 0,-9 17 0,1 38 0,-9 24 0,-1 0 0,0 2 0,-6 23 0,3-31 0,-1-7 0,1-17 0,3-12 0,28-76 0,-10 22 0,5-22 0,-2-3 0,-7 7 0,6-26 0,-7 46 0,2 8 0,-3 82 0,-8 31 0,-2-35 0,-1 0 0,-1-3 0,-3-7 0,-9-5 0,5-12 0,8-18 0,15 10 0,-2-13 0,-8-66 0,-6-24 0,-2 22 0,-1-3 0,5 4 0,2 4 0,1-24 0,1 25 0,2 0 0,5-29 0,1 2 0,2 37 0,-5 29 0,-2-1 0,-2 0 0,-5 0 0,-4-17 0,-1 12 0,-8-20 0,3 12 0,-8-14 0,6 18 0,-11-6 0,2 18 0,-31 2 0,10 7 0,-21 3 0,-14 8 0,21-2 0,7 5 0,0 2 0,-11 2 0,-25 16 0,28-6 0,0 3 0,12-5 0,-2 6 0,-11 12 0,-5 8 0,5-2 0,3-2 0,3 2 0,2 4 0,-3 4 0,7-6 0,6-8 0,6-6 0,-18 20 0,53-67 0,28-39 0,8-13 0,-2-2 0,4 5 0,-6 17 0,-2 8 0,-12 20 0,-7 10 0,-5-7 0,-2-14 0,-6 6 0,-10-9 0,-34 0 0,14 8 0,-25-4 0,26 12 0,7 3 0,6 1 0,1-12 0,11 10 0,-8-21 0,8 18 0,-1-2 0,-15 34 0,-4 43 0,3 7 0,-4 19 0,1 2 0,6-17 0,-1 2 0,1 1 0,1 0 0,-1 5 0,0 2 0,1-2 0,1-3 0,-5 10 0,2-5 0,4-12 0,-2 22 0,11-55 0,-28-12 0,-19-23 0,-12-4 0,5 7 0,-6 2 0,-7-2 0,-8 2 0,9-1 0,8 1 0,5 1 0,-15 5 0,7-1 0,12-5 0,16 1 0,21-7 0,15-3 0,-1 0 0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0.775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0 0 16383,'18'34'0,"-4"-4"0,-3-8 0,-4-4 0,0 2 0,-1-9 0,1 9 0,-1-13 0,1 10 0,-1-7 0,1 3 0,3 4 0,-2 0 0,2 5 0,-3-1 0,0 1 0,0 3 0,0-3 0,1 4 0,-1-5 0,0 1 0,0-8 0,-1-1 0,0-4 0,1-2 0,1 5 0,-1-5 0,2 2 0,0-3 0,1 0 0,3 1 0,4 0 0,5 0 0,0 0 0,4-3 0,-5-1 0,1-3 0,-1-3 0,-3-1 0,2-3 0,-5 0 0,8-3 0,-8 6 0,1-2 0,-7 3 0,0 3 0,-25-25 0,7 13 0,-24-22 0,11 15 0,-1-4 0,0 0 0,5 5 0,3 0 0,6 8 0,5 1 0,32 27 0,-10-5 0,26 21 0,-21-11 0,0 0 0,0-1 0,-1-3 0,1 3 0,-2-6 0,11 2 0,-12-8 0,3 0 0,-14-4 0,-3-2 0,6-2 0,-2-4 0,2-2 0,-3-2 0,-1-3 0,-1 3 0,-1-6 0,-1 5 0,-4-6 0,2 3 0,-3 0 0,-4-12 0,0 6 0,-3-13 0,-3 8 0,2-1 0,-3 1 0,4-1 0,0 1 0,0 3 0,0 4 0,1 5 0,2 3 0,-4-3 0,4-1 0,-5 1 0,3-3 0,0 5 0,0-1 0,0-4 0,-1 1 0,1-2 0,-1 0 0,1 6 0,2-5 0,23 37 0,-3-5 0,20 37 0,-10-5 0,-1-4 0,1 3 0,10 9 0,-9-18 0,9 10 0,-20-30 0,-2-7 0,-5-6 0,-2-3 0,2 1 0,0-1 0,-2 0 0,4 0 0,-4 0 0,1 0 0,1 6 0,-2-5 0,2 5 0,0-6 0,-3-3 0,9 0 0,-5-8 0,2-6 0,-3-7 0,-1-3 0,-5-1 0,1 1 0,-1-1 0,-2-3 0,5 2 0,-2-2 0,3-1 0,0 4 0,1-4 0,-1 5 0,-3 3 0,4-2 0,-6 9 0,-7 52 0,-2-9 0,-8 37 0,7-16 0,4-27 0,1 3 0,3-25 0,-11-30 0,8 14 0,-10-20 0,-25 32 0,26-1 0,-24 4 0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2.261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1 1 16383,'21'20'0,"0"-4"0,-11-7 0,3 1 0,0 0 0,1 3 0,-1 4 0,1 1 0,0 0 0,0-1 0,-1-4 0,0 0 0,0-3 0,-3 0 0,-1-4 0,-2 0 0,-31-25 0,17 13 0,-23-23 0,24 22 0,-4-3 0,3 4 0,-2-3 0,3 2 0,0-2 0,-3 0 0,2 2 0,-2-1 0,3-1 0,0 2 0,0-5 0,-3 6 0,2-1 0,-5-1 0,3 1 0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6.101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34 46 16383,'20'-20'0,"-4"3"0,-10 13 0,0-1 0,-14 32 0,4-21 0,-11 25 0,9-25 0,2 0 0,-7 8 0,6 1 0,-7 5 0,5-6 0,3-5 0,-1 0 0,28-18 0,-10 8 0,16-15 0,-16 10 0,-7 0 0,0 31 0,-3-11 0,-3 26 0,-1-18 0,-2-1 0,3 0 0,0 1 0,0-4 0,0-2 0,0-6 0,0 0 0,3 4 0,-3-2 0,6 6 0,-2-1 0,0-3 0,2 7 0,-2-4 0,3 5 0,-3-1 0,3 1 0,-7 3 0,7-2 0,-7 2 0,7-4 0,-6 1 0,2-4 0,0 2 0,-2-9 0,2 9 0,0-6 0,-2 8 0,2-1 0,-3 5 0,0 0 0,0 37 0,4-15 0,-3 27 0,6-23 0,-2-5 0,3-6 0,0-6 0,2-9 0,-2 0 0,3-5 0,-1 1 0,-2-4 0,2 2 0,-4-9 0,1 2 0,-1-7 0,2 3 0,-1-3 0,2 3 0,-1 0 0,-1-3 0,2 3 0,-27-33 0,4-3 0,-14-30 0,12 0 0,3 4 0,7 0 0,-2 16 0,8 7 0,3 9 0,1 3 0,12-2 0,-8 9 0,7 1 0,-8 8 0,7 13 0,-2 2 0,5 24 0,-6 7 0,-2 14 0,0 1 0,4 22 0,-7-28 0,5 11 0,-11-24 0,4-9 0,-1 5 0,-2-10 0,5-4 0,-5-5 0,5-7 0,-6-1 0,6 0 0,3 0 0,-2 1 0,5-1 0,-6-3 0,0 0 0,3 2 0,-2-1 0,2 2 0,-1 0 0,-1-3 0,2 3 0,-1 0 0,-1-3 0,2 3 0,0-3 0,-2 4 0,2-3 0,-2 5 0,-1-2 0,1 0 0,-1 0 0,0-2 0,0 2 0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37.185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0 1 16383,'39'14'0,"-4"-2"0,-13-4 0,-1-1 0,1 0 0,-1 0 0,0 0 0,1 0 0,-4 0 0,-2 0 0,1 0 0,1-1 0,3-2 0,1 3 0,-1-7 0,5 7 0,0-6 0,5 6 0,-5-3 0,4 3 0,-8 0 0,4-3 0,-5 0 0,0-1 0,1-2 0,-1 2 0,1-3 0,9-3 0,-8 2 0,8-2 0,-9 3 0,-1 0 0,0 0 0,1 0 0,-1-4 0,-6 4 0,1-7 0,-7 1 0,1 2 0,-1-4 0,0 1 0,-3 1 0,3-3 0,0-3 0,-2 4 0,2-4 0,-3 6 0,0 0 0,3-3 0,-3 2 0,3-2 0,-3 3 0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45.810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1 0 16383,'19'33'0,"-2"-2"0,-9-1 0,0 2 0,0 14 0,0 0 0,5 12 0,2 6 0,-1 8 0,0 11 0,-4 3 0,-4-1 0,-2-7 0,-8-14 0,3-6 0,-2-7 0,3-8 0,0-7 0,0-11 0,2-10 0,-1 1 0,4-12 0,0-27 0,2-7 0,6-27 0,0-1 0,6-13 0,1-8 0,-5-13 0,0 0 0,-2 18 0,1 10 0,-1 26 0,-2 8 0,-7 16 0,2 4 0,10 55 0,5 7 0,-7-4 0,0 3 0,15 35 0,-13-14 0,1-22 0,-9-15 0,-1-21 0,-4-1 0,3-7 0,5-38 0,3-3 0,10-30 0,-1 2 0,3 10 0,1-5 0,-6 11 0,-4 10 0,-9 14 0,-5 22 0,-8 48 0,4 29 0,-3-19 0,-2 2 0,4-4 0,-1-1 0,-8 46 0,1-22 0,1-14 0,4-16 0,1-16 0,4-14 0,0-14 0,4-48 0,1 6 0,4-48 0,0 20 0,1-18 0,4-1 0,6-1 0,4 14 0,-2 18 0,-5 18 0,-7 17 0,0 6 0,-4 12 0,9 47 0,-6 9 0,-2-4 0,-1 4 0,0 38 0,3-1 0,-8-19 0,3-15 0,-4-21 0,0-7 0,0-12 0,0-5 0,0-4 0,29-45 0,-5-2 0,27-44 0,-12 3 0,0 0 0,-4-5 0,-3 18 0,-10 6 0,-6 32 0,-9 6 0,-2 21 0,-4 46 0,2-4 0,-3 37 0,-4-3 0,0-28 0,-1 11 0,-1-35 0,5-5 0,-4-9 0,15-40 0,-1-9 0,17-38 0,-10-20 0,3 10 0,-13 35 0,-1 0 0,4-33 0,1 14 0,-2 18 0,-3 22 0,1 14 0,-2 17 0,7 47 0,-2 5 0,8 39 0,-6-6 0,3-5 0,-8-2 0,-2-12 0,-4-17 0,0-12 0,0-18 0,18-68 0,-9 9 0,15-49 0,-8 19 0,-7 29 0,6-7 0,-8 35 0,-1 1 0,-2 49 0,-2-6 0,-2 50 0,0 15 0,-3-22 0,2 9 0,-6-37 0,6-24 0,-2 2 0,5-20 0,12-35 0,9-11 0,3-40 0,-7 6 0,-3-2 0,-9 24 0,-1 0 0,2-20 0,-1 5 0,-4 12 0,-2 41 0,11 95 0,-4 9 0,-1-14 0,1 3 0,-5-18 0,0-2 0,0 4 0,-1-3 0,-2 28 0,0-8 0,0-41 0,0-15 0,0-7 0,2-7 0,10-51 0,-2 10 0,6-53 0,-7 27 0,1-5 0,-2 8 0,-3 14 0,-1 5 0,-4 18 0,3 7 0,4 59 0,1-16 0,0 37 0,-5-23 0,-3-15 0,0-1 0,11-32 0,3-20 0,11-20 0,1-26 0,-5 23 0,-5-7 0,-3 29 0,-5 16 0,2 24 0,-3 12 0,1 14 0,3-4 0,-4-14 0,3-3 0,-6-16 0,5-35 0,-4 6 0,5-20 0,-3 23 0,3 5 0,-6 7 0,8 38 0,-7-4 0,3 28 0,2-4 0,-8-14 0,8 6 0,-3-6 0,0-20 0,0-5 0,-1-35 0,-1-12 0,4-19 0,4-37 0,-3 27 0,3-20 0,-5 50 0,-1 11 0,0 17 0,-1 7 0,1 28 0,4 19 0,-2 10 0,3 5 0,-4-5 0,-3-17 0,1 2 0,-5-19 0,5-16 0,2-47 0,1-10 0,12-31 0,15-6 0,-13 43 0,9-9 0,-26 45 0,-2 1 0,-27 15 0,-7-3 0,-15 11 0,-27-3 0,38-6 0,-28 2 0,30-7 0,4 3 0,-3-2 0,14 5 0,3-6 0,5 3 0,-2 0 0,-4-3 0,-9 3 0,-12-3 0,3 3 0,-3-2 0,11 2 0,16 3 0,16 7 0,23 7 0,8 1 0,41 4 0,-13-13 0,2-1 0,-18-1 0,0-2 0,18 0 0,-9-2 0,-25 1 0,-12-6 0,-13 2 0,4-3 0,-2 0 0,6 0 0,-1 2 0,-5-1 0,0 2 0,-2 2 0,-5 2 0,2 12 0,-6-5 0,0 9 0,0-5 0,0 0 0,0-1 0,-3-2 0,-1-5 0,1 2 0,-5-3 0,4-3 0,-5 6 0,3-6 0,0 3 0,-10 7 0,4-5 0,-12 13 0,6-9 0,-4 3 0,-2-1 0,8-6 0,1 1 0,6-3 0,-1-2 0,-2 2 0,-5-3 0,7 1 0,-6-1 0,0 0 0,-8 4 0,-1-2 0,-16 5 0,16-5 0,-10 3 0,4-1 0,7-5 0,-17 7 0,17-7 0,-16 8 0,19-5 0,-5 2 0,10-1 0,2-1 0,-8 4 0,7-5 0,-10 6 0,13-6 0,-6 2 0,2 1 0,4-3 0,-12 5 0,15-8 0,-9 5 0,12-6 0,-3 1 0,-3-2 0,-4 1 0,-2 1 0,-10 3 0,12-4 0,-7 4 0,4-4 0,5 4 0,-8-1 0,11-2 0,-7 2 0,8-3 0,-3 1 0,2-1 0,-2-1 0,3-1 0,-15 5 0,9-2 0,-8 0 0,11-1 0,4-3 0,0 0 0,-13 0 0,2 0 0,-10 0 0,-1 0 0,5 0 0,-5 0 0,11 0 0,0 0 0,-3-3 0,-3 2 0,2-2 0,-1 3 0,7-2 0,2 1 0,1-5 0,5 3 0,-16-7 0,-4-1 0,-6-3 0,8 3 0,12 2 0,1 3 0,2 0 0,-4-1 0,1 4 0,6 0 0,-1 3 0,1 0 0,-5 0 0,-5 0 0,-1 0 0,-12 3 0,3 1 0,-9 0 0,14-1 0,3-3 0,12 3 0,-2-3 0,3 3 0,-4-3 0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0:54.683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543 984 16383,'26'0'0,"-3"0"0,-14 0 0,-2 2 0,11 2 0,-6 2 0,11-2 0,-6-1 0,9-3 0,0 0 0,14 4 0,3-3 0,14 2 0,8-3 0,6-4 0,1-1 0,-8-4 0,-12 0 0,-6 1 0,-5-1 0,-1 1 0,-8 0 0,2 1 0,-11-1 0,2-2 0,-3 2 0,-1-3 0,-6 5 0,-2-1 0,-10 1 0,-26 25 0,-3-1 0,-27 20 0,3-4 0,-2-7 0,-1 0 0,-5-5 0,-1-9 0,-5 1 0,5-9 0,2-5 0,15-4 0,-3-12 0,13 3 0,1-6 0,6 4 0,2-3 0,1-1 0,-1-4 0,7 1 0,2 3 0,4-7 0,6 10 0,-3-7 0,7 10 0,4-4 0,7-2 0,4-3 0,13-2 0,8 0 0,8-1 0,19 2 0,-8 5 0,8 5 0,-21 4 0,-6 1 0,-17 4 0,-6 1 0,-54 10 0,10-1 0,-42 6 0,26-7 0,10-1 0,7-1 0,12-2 0,4 2 0,18-21 0,15-2 0,21-18 0,20 1 0,14 3 0,-7 5 0,-11 11 0,-21 6 0,-20 5 0,-8 3 0,-57 5 0,6 0 0,-51 3 0,24-9 0,-7 0 0,22 0 0,8-3 0,30 7 0,5-2 0,41-9 0,-9 5 0,29-9 0,-13 8 0,-7 0 0,6 0 0,-12 1 0,4 0 0,1 0 0,-4-1 0,4 1 0,-5 0 0,-1 3 0,10-6 0,-3 9 0,4-9 0,-14 9 0,-5-2 0,-7 3 0,6-3 0,-2 3 0,2-3 0,-1 3 0,2 0 0,0-3 0,0 0 0,-4-1 0,0-2 0,3 6 0,-1-3 0,1 3 0,-3 15 0,-5 2 0,-2 25 0,-11 0 0,-13 50 0,3-36 0,-7 25 0,14-50 0,2-12 0,6-6 0,35-25 0,6 3 0,28-20 0,-13 7 0,-11 4 0,-10 0 0,-5 10 0,-12-2 0,-1 6 0,-32 33 0,13-11 0,-20 19 0,22-24 0,4-13 0,32-20 0,-2-3 0,25-14 0,-18 16 0,-7 6 0,-12 11 0,-8-2 0,-36-4 0,13 2 0,-20-3 0,23 8 0,10 1 0,21-6 0,10 0 0,21-3 0,0 2 0,-8 1 0,-14 3 0,-12 2 0,-12 3 0,4-3 0,0 0 0,6-4 0,-2 3 0,-2-1 0,0 4 0,-5-1 0,4-1 0,-1 2 0,2-2 0,1 6 0,-3-2 0,-1 5 0,-15 17 0,-5-1 0,-18 28 0,-2-5 0,-6 8 0,-3 1 0,-17 15 0,18-19 0,0-3 0,-17 6 0,32-30 0,-5 3 0,20-20 0,2-2 0,-4 1 0,-2-1 0,2-1 0,-4 3 0,8-3 0,-2 4 0,35-26 0,9-1 0,27-22 0,-3 9 0,-6 1 0,-18 14 0,-8 4 0,-17 11 0,-7 6 0,-4 20 0,-7 4 0,-10 24 0,-14 13 0,4-12 0,-8 4 0,7-20 0,21-31 0,66-48 0,8 4 0,-18 6 0,0 2 0,20 8 0,-43 15 0,3-2 0,-17 4 0,-4 3 0,5-3 0,-3 5 0,0-4 0,3 2 0,-3-4 0,0 4 0,3 0 0,-3 1 0,1-2 0,4-5 0,-3 2 0,2-2 0,-2 2 0,-4 4 0,-18 26 0,0-10 0,-15 17 0,0-17 0,-3 1 0,-5 2 0,-2-2 0,-13 1 0,9-7 0,-10 4 0,6-4 0,11 0 0,-25 3 0,22-2 0,-8 2 0,-1 2 0,19-4 0,-11 4 0,17-3 0,9-3 0,-1-1 0,3 2 0,-1-4 0,1 5 0,-10 1 0,4-1 0,-2 1 0,-1 2 0,11-5 0,-5 2 0,3 0 0,2-5 0,-5 6 0,6-6 0,-3 2 0,-3 2 0,5-6 0,-5 6 0,3-5 0,0 3 0,-4 0 0,4-2 0,-6 1 0,4-4 0,-22 5 0,12-2 0,-14 4 0,4-4 0,10-1 0,-9 0 0,6 1 0,8 2 0,-3-2 0,11-2 0,1-2 0,-8 0 0,4 0 0,-9 0 0,6 0 0,-3-3 0,-5 3 0,7-3 0,-3 3 0,9 0 0,0 0 0,-7-3 0,-4-1 0,-4-3 0,0 0 0,6 0 0,-18-6 0,18 5 0,-15-6 0,17 5 0,5 2 0,-4-3 0,2 1 0,-7-1 0,2 0 0,-7-3 0,10 6 0,-1-3 0,4 4 0,5 3 0,-5-3 0,3 0 0,-1-1 0,1 1 0,-3 0 0,2 3 0,-3-4 0,1 1 0,3 0 0,-4 2 0,3-1 0,-1 4 0,1-4 0,-2 4 0,-1-2 0,0 3 0,4 0 0,-3-3 0,3 3 0,-4-3 0,3 3 0,-2-3 0,-4-1 0,-1 1 0,0 0 0,5 0 0,5 2 0,1-18 0,25-26 0,-1-1 0,38-29 0,-24 38 0,20-11 0,-35 31 0,12-8 0,-22 17 0,2-3 0,-38 5 0,-15 2 0,-7 1 0,0 3 0,36 0 0,-1 0 0,10-2 0,-6-8 0,1-14 0,-6 1 0,0-17 0,5 19 0,-4-11 0,5 11 0,1 1 0,0-2 0,7 11 0,-3-10 0,2 6 0,-2-1 0,0-2 0,3 10 0,0-7 0,0 6 0,-1-7 0,1 6 0,0-5 0,0 2 0,2 0 0,-2-9 0,0-2 0,2 2 0,-2-1 0,3 13 0,0 2 0,-3-4 0,0 2 0,-3-8 0,-1 4 0,1-1 0,2 5 0,1 1 0,1-3 0,-2 2 0,1-2 0,-3 0 0,6 5 0,-3-4 0,3 1 0,0-2 0,0 2 0,0-1 0,0 1 0,0-2 0,17 42 0,-4-3 0,12 27 0,-10-19 0,-3-15 0,-2 3 0,0-5 0,6 20 0,-4-4 0,6 9 0,-5-15 0,-3-8 0,-1-12 0,-3-4 0,5-2 0,-1-2 0,15 0 0,0 0 0,13 4 0,-3-4 0,-2 4 0,4-4 0,-4 3 0,0 1 0,25 9 0,-12-4 0,7 5 0,-8-9 0,-20 1 0,2-3 0,-11 1 0,5 1 0,-7-4 0,3 2 0,-3-3 0,-4 0 0,5 0 0,-4 0 0,1 0 0,-42 10 0,-8-5 0,-49 6 0,21-12 0,-32-3 0,31-8 0,1 3 0,28 1 0,28 2 0,58-5 0,30-3 0,-22 4 0,0 0 0,34-4 0,-35 0 0,-35 10 0,-9-5 0,5 3 0,4-1 0,6-6 0,5 8 0,-4-4 0,3 9 0,0-3 0,1 3 0,0 0 0,-3 0 0,15 0 0,-13 0 0,12 3 0,-16-2 0,-6 7 0,0-4 0,10 9 0,-1-3 0,-1-2 0,-9-2 0,-10-6 0,-3 0 0,8-2 0,-6-2 0,6 1 0,-5-5 0,-2 4 0,4-8 0,-1 2 0,-1 1 0,2-3 0,1 3 0,1-3 0,2-1 0,-3 1 0,-5 0 0,1 2 0,-8 1 0,3 3 0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1:00.168"/>
    </inkml:context>
    <inkml:brush xml:id="br0">
      <inkml:brushProperty name="width" value="0.2" units="cm"/>
      <inkml:brushProperty name="height" value="0.4" units="cm"/>
      <inkml:brushProperty name="color" value="#0069AF"/>
      <inkml:brushProperty name="tip" value="rectangle"/>
      <inkml:brushProperty name="rasterOp" value="maskPen"/>
    </inkml:brush>
  </inkml:definitions>
  <inkml:trace contextRef="#ctx0" brushRef="#br0">246 1 16383,'-20'19'0,"3"-2"0,11-8 0,-1 1 0,-2 3 0,1 0 0,-5 4 0,5 1 0,-9 4 0,5 0 0,-3 4 0,1 0 0,-2 1 0,0 3 0,-3-3 0,8 0 0,0-2 0,4-3 0,0-8 0,3-1 0,-1-7 0,1 0 0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1:17.433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1057 335 16383,'-38'-8'0,"-1"1"0,12 7 0,-4 4 0,-4 0 0,4 4 0,-5 0 0,10-1 0,4 0 0,8-3 0,5 2 0,0-3 0,-62-1 0,30-6 0,-40-6 0,51-5 0,9 1 0,6 3 0,2 2 0,10 2 0,-10 7 0,6 4 0,-7 0 0,2 1 0,6-7 0,-6-4 0,2-2 0,0 0 0,1 1 0,3 1 0,-7-1 0,2 1 0,-10-1 0,3 0 0,-7-1 0,-2 1 0,-3-1 0,-1 1 0,0-1 0,5 0 0,0 1 0,12 0 0,1 3 0,6 2 0,-4 2 0,0 0 0,-4 0 0,1 0 0,4 0 0,-2-6 0,54 19 0,-18-8 0,50 18 0,-27-6 0,5 4 0,0-7 0,-1 6 0,1-6 0,0 3 0,0 4 0,-5-3 0,27 3 0,-4-12 0,28-2 0,-46-6 0,2-2 0,3 1 0,2 0 0,8 2 0,-1 2 0,-2 1 0,-2 0 0,-9-1 0,-3 0 0,22 9 0,-29-12 0,-17 0 0,-12-5 0,-5 0 0,-3-4 0,0 1 0,0-5 0,1-1 0,0-4 0,0-1 0,-4-3 0,1-5 0,-4 3 0,0-2 0,-4 3 0,4 1 0,-7 3 0,3-3 0,-2 10 0,-1-2 0,4-2 0,0-1 0,1-1 0,1 4 0,-5 7 0,-10-4 0,-4-1 0,-17 0 0,-10-1 0,-6 3 0,-6-4 0,11 4 0,8 0 0,7 6 0,13 3 0,1 3 0,13-3 0,-3 6 0,-14-6 0,-2 14 0,-12-1 0,5 7 0,-5 6 0,12-10 0,4 2 0,15-14 0,37-22 0,-20 8 0,27-13 0,-31 17 0,2 2 0,-3 1 0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1:31.302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651 108 16383,'35'13'0,"1"-4"0,10-17 0,1-1 0,10 0 0,8 0 0,6-5 0,0 4 0,-1-4 0,-16 5 0,-7 1 0,-20 3 0,-6-1 0,-8 5 0,-3-5 0,0 3 0,-2-3 0,2 0 0,-1 2 0,2 2 0,-55 17 0,3 1 0,-50 16 0,43-17 0,-2 1 0,-8 0 0,-3 1 0,-9 0 0,-3 1 0,-9 1 0,-3-1 0,-10 2 0,1-1 0,14-5 0,2-1 0,2-1 0,6-1 0,-17-1 0,37-5 0,22 2 0,21-6 0,57-6 0,13-2 0,-6 0 0,5 0 0,8 1 0,1 0 0,5 0 0,2 0 0,10 3 0,2-1 0,-1-1 0,0-1 0,9-1 0,1 0 0,-32 4 0,0 1 0,1-2 0,5-2 0,1-1 0,-1 2 0,-5 5 0,-2 2 0,2 0 0,4-2 0,1 0 0,-3 1 0,19 2 0,-3 2 0,-3 0 0,-3 0 0,-22-4 0,-5-1 0,11 5 0,-31-5 0,-20 0 0,-9-3 0,-38 3 0,11-3 0,-31 3 0,23-3 0,1 2 0,-1-6 0,5 6 0,0-2 0,8 3 0,4 0 0,2 0 0,-2 0 0,-4 0 0,-3 0 0,-5 0 0,0 0 0,-5 0 0,0 0 0,1 3 0,-6-2 0,0 6 0,-5-3 0,5 1 0,5 2 0,6-7 0,11 4 0,2-4 0,56-26 0,-17 16 0,34-19 0,-35 21 0,-12 2 0,-5-1 0,-3 1 0,3-3 0,-3 2 0,3-2 0,-3 1 0,0 1 0,3-5 0,-5 5 0,4-1 0,-7-4 0,1 5 0,-2-8 0,-4 47 0,3-15 0,-4 36 0,5-22 0,0-5 0,3 0 0,1-5 0,3-3 0,0-1 0,2-4 0,-5-3 0,7-4 0,1-4 0,2 1 0,9-2 0,-6 5 0,14-2 0,-7 3 0,7 0 0,-10-3 0,-3-1 0,-1-3 0,-4 0 0,0 0 0,4 0 0,1 0 0,8 0 0,5 4 0,10-3 0,1 6 0,8-2 0,-12 3 0,-2-1 0,-11 1 0,-4-1 0,1 0 0,9-3 0,-7-1 0,6-3 0,-8-3 0,-1-1 0,-3-3 0,-1 0 0,-7 0 0,2 1 0,-5 0 0,2-1 0,0-2 0,-2 3 0,5-4 0,-5 4 0,2 0 0,-1-3 0,-1 2 0,2-2 0,0 1 0,-3 1 0,3-2 0,-11-3 0,0 4 0,-7-4 0,0 3 0,2 2 0,-1-1 0,36-2 0,0 1 0,32-6 0,-8-2 0,6-2 0,-5 2 0,4 4 0,-14 4 0,-3 5 0,11 5 0,5 4 0,5 0 0,1 6 0,-28-6 0,1 2 0,-14-1 0,1-5 0,-1 6 0,-7-7 0,16 4 0,-13-4 0,14-4 0,-6 4 0,-3-7 0,4 6 0,-2-2 0,-9 0 0,0 3 0,-9-3 0,5 3 0,0 0 0,8 0 0,-1 0 0,9-3 0,-8-1 0,1 0 0,-11-2 0,-45 13 0,-6-4 0,-40 10 0,-16-3 0,13-5 0,-1 0 0,31-2 0,2 0 0,-24 0 0,11-2 0,34-1 0,14 0 0,17 0 0,37-4 0,20 3 0,-8-3 0,5 0 0,0 0 0,3 1 0,22-2 0,1-1 0,-11 1 0,-2 0 0,-5 2 0,-6 0 0,16-4 0,-53 6 0,-5-5 0,-10 3 0,11-1 0,-6-1 0,6 4 0,-2-4 0,-6 1 0,6-2 0,-3 0 0,1 3 0,1-3 0,-2 6 0,3-6 0,4 3 0,-6-1 0,2-1 0,-3 4 0,0-4 0,3 4 0,-43 12 0,14 0 0,-37 8 0,14-8 0,-54 5 0,29-5 0,-29 5 0,48-5 0,24-6 0,-1 1 0,17-3 0,0-3 0,-6 8 0,-6-3 0,-8 9 0,-5-6 0,-5 6 0,15-6 0,-2-1 0,17-5 0,51-2 0,-7 0 0,21 0 0,5 0 0,16 0 0,-24 0 0,0 0 0,34 4 0,-17-3 0,-10 7 0,-19-5 0,-27 1 0,1-1 0,-9-3 0,-2 0 0,-29-11 0,16 6 0,-28-12 0,27 10 0,-2-2 0,1 0 0,4 2 0,-2-1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12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16383,'20'10'0,"-1"3"0,-1-6 0,-4 3 0,-5-4 0,-3-2 0,0 1 0,0-4 0,0-1 0,0-1 0,0-5 0,-2 6 0,-2-3 0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23.616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0 201 16383,'21'-28'0,"-3"6"0,-12 13 0,0 3 0,3-3 0,-2 2 0,2-2 0,-1 3 0,-1 0 0,4 0 0,-4 0 0,2 0 0,0 0 0,-3 0 0,3-3 0,0 5 0,-3-5 0,6 3 0,-6 2 0,6-4 0,-2 4 0,-1 1 0,3-3 0,-5 3 0,7-1 0,-6-1 0,4 4 0,-1-1 0,-3 2 0,9 0 0,-10 0 0,5 0 0,0 2 0,-4-1 0,9 5 0,-9-3 0,7 1 0,-8 1 0,5-1 0,-2 2 0,0 1 0,3-1 0,-6-2 0,7 7 0,-6-9 0,3 8 0,1-6 0,-5 2 0,5 0 0,-3 0 0,-2 1 0,4 1 0,-4-1 0,2 2 0,-1-3 0,-1 0 0,4 0 0,-1 0 0,-1-3 0,3 2 0,-6-1 0,9 2 0,-8-2 0,5-2 0,0 1 0,-5-2 0,7 4 0,-5-1 0,1 2 0,1-3 0,-4 2 0,4 1 0,-4 1 0,2 2 0,-1-1 0,2 2 0,0 0 0,-1-1 0,-3-3 0,3 3 0,-2-2 0,1 1 0,1-2 0,0 0 0,1 0 0,1 0 0,-4 0 0,2 3 0,-3-2 0,0 2 0,5-3 0,-4 0 0,5-3 0,-4 5 0,-1-4 0,5 5 0,-6-3 0,6 0 0,-6 0 0,-22-25 0,10 13 0,-24-20 0,24 20 0,-4-1 0,1 1 0,-1-1 0,0 4 0,0-3 0,-1 5 0,3-2 0,-6 9 0,7-2 0,-2 5 0,3 0 0,-1 1 0,1 3 0,-1 0 0,0 1 0,0 2 0,1-5 0,-1 5 0,1-9 0,-1 2 0,-1 0 0,1-2 0,-2 4 0,3-4 0,0 4 0,0-4 0,-1 2 0,-2 3 0,2-5 0,-2 5 0,3-6 0,0 0 0,-3 3 0,2 0 0,1 1 0,-2 1 0,4-4 0,-5 1 0,0 1 0,2-2 0,-1 2 0,-1-1 0,2-4 0,-5 2 0,3-6 0,-1 2 0,-1-1 0,1 4 0,1-4 0,-3 4 0,-1 2 0,-4 0 0,0-1 0,-3 1 0,5-7 0,-2 7 0,4-7 0,0 3 0,3-3 0,-2 0 0,2 0 0,-2 0 0,-1 0 0,0 0 0,3 0 0,-2 0 0,-2 0 0,-4 0 0,3-3 0,2 3 0,7-3 0,-5 3 0,0 0 0,-1 0 0,-2 8 0,6-6 0,-3 9 0,2-5 0,2 1 0,-2 1 0,0-2 0,3 3 0,-3 0 0,5 1 0,2 1 0,2-1 0,2 2 0,2-3 0,2 0 0,2-1 0,-1 2 0,5 0 0,2 3 0,4-5 0,8 2 0,0-6 0,9 0 0,20 2 0,-18-1 0,10 8 0,-33-5 0,-2-2 0,-6-1 0,3 1 0,1 1 0,0 5 0,2-5 0,2 6 0,-3-2 0,8 2 0,-8 0 0,1-3 0,0 1 0,-6-4 0,3 1 0,0 1 0,-3-2 0,6 1 0,-5-2 0,1 0 0,-27 10 0,7-7 0,-22 7 0,8-9 0,-14-3 0,1 0 0,-11-4 0,18-3 0,-4-4 0,20-1 0,-3 1 0,13 2 0,0 4 0,40 8 0,9 6 0,27 3 0,-5-1 0,-13-6 0,4 3 0,-13-7 0,-3 2 0,-8-7 0,-13-3 0,1-1 0,-9-5 0,-4 2 0,2-8 0,1-3 0,0-10 0,1 6 0,1-3 0,-5 14 0,2-1 0,0 6 0,-3-1 0,6 4 0,-3-2 0,1 1 0,1-5 0,-4-1 0,2-3 0,-2-3 0,3-8 0,-2 1 0,2-5 0,-4 8 0,1 5 0,-1 3 0,-2 6 0,1-3 0,-4-3 0,1-4 0,-5 0 0,-1-4 0,-6-12 0,5 17 0,-1-8 0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25.519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51 1 16383,'12'38'0,"-5"-3"0,-4-9 0,-3-4 0,-3 3 0,-1-7 0,-3-4 0,1-2 0,-1-2 0,-2 1 0,1-2 0,-1 0 0,-1 1 0,6-2 0,-2-2 0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1.471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1091 16383,'16'-23'0,"-2"3"0,-8 11 0,1 2 0,-1-6 0,0 3 0,1 0 0,-1-3 0,4 3 0,-3-3 0,3-4 0,0-1 0,0 0 0,1 1 0,-1 4 0,-4 0 0,1 2 0,-1 2 0,0 3 0,3-3 0,-3 2 0,3-5 0,-3 5 0,1-2 0,1 0 0,-1 2 0,2-1 0,3-2 0,-5 4 0,8-7 0,-8 6 0,2-2 0,-2 0 0,-1 2 0,0-3 0,3 2 0,-2 1 0,1-2 0,1 0 0,-2 2 0,1-2 0,1 1 0,-2 1 0,2-2 0,-3 0 0,0 2 0,0-6 0,4 6 0,0-3 0,0 1 0,0 1 0,3-5 0,-2 3 0,6-7 0,0 2 0,-2-2 0,2 0 0,2-1 0,-3 1 0,0 3 0,-4 2 0,-5 5 0,6-6 0,-3 3 0,0 0 0,2 0 0,-5 4 0,2 0 0,0-3 0,-2 2 0,1-2 0,1 3 0,-2 0 0,4-3 0,-4 2 0,2-1 0,-1-1 0,-1 2 0,2-2 0,-1 0 0,-1 2 0,5-2 0,-5 3 0,2 0 0,3-3 0,-4 2 0,3-2 0,-5 3 0,3-1 0,1-1 0,-1 1 0,0-2 0,-3 3 0,2-3 0,-1 2 0,2-2 0,0 0 0,-3 3 0,6-3 0,-6 3 0,3-1 0,0-1 0,-3 1 0,6-2 0,8-1 0,-8 3 0,10-3 0,-12 3 0,0 1 0,0 2 0,1-1 0,-4 4 0,7-1 0,-4 2 0,-1 0 0,3-3 0,-3-1 0,0 1 0,3-2 0,-3 1 0,0 1 0,3 0 0,-3 3 0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2.596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16383,'7'27'0,"2"-5"0,-6-9 0,1 6 0,2 7 0,-1 5 0,2-5 0,0-4 0,0-8 0,-1-5 0,0-3 0,7-6 0,-2-1 0,9-3 0,-9 1 0,-1 3 0,-7 0 0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4.381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16383,'16'42'0,"-2"0"0,-7-20 0,0 8 0,1-8 0,2 4 0,1-11 0,-1-3 0,-1-5 0,-3-1 0,6-6 0,5-1 0,3-6 0,8 0 0,-5 0 0,-7 3 0,-7 0 0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6.137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626 0 16383,'-17'30'0,"2"0"0,5-12 0,2 4 0,-5-1 0,1 0 0,1 1 0,-2-4 0,6-2 0,-6-2 0,6-1 0,-3-3 0,3 2 0,1-5 0,0 6 0,-1-3 0,0 3 0,1 0 0,-1 4 0,-3 1 0,2 3 0,-6 1 0,3 3 0,-1 2 0,-2 3 0,5-3 0,-1-6 0,3-4 0,3-7 0,-2-1 0,3 0 0,-3 1 0,0 2 0,2-3 0,-1 0 0,-1-1 0,-1-1 0,-2 5 0,2-2 0,1 0 0,-4 3 0,3-3 0,-3 3 0,4-3 0,0-1 0,-1 0 0,-2 1 0,2 0 0,-2-2 0,3-2 0,0 4 0,0-3 0,-1 2 0,-2 3 0,2-5 0,-2 8 0,3-8 0,-1 2 0,-2 0 0,3-2 0,-3 5 0,2-6 0,0 11 0,1-3 0,-2 12 0,1-4 0,0 3 0,-4 1 0,-1 0 0,-3 5 0,-5 9 0,10-21 0,-2 4 0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7.135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16383,'22'22'0,"4"1"0,-15-13 0,6 1 0,-7-2 0,-1-2 0,-3-1 0,6-3 0,-5 3 0,8-6 0,-5 3 0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48.945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361 7 16383,'-34'0'0,"7"0"0,10 0 0,3 0 0,4 0 0,-2-3 0,2 2 0,0-2 0,-6 3 0,-2 4 0,-9 0 0,-4 3 0,1 4 0,-1-2 0,1 2 0,10-4 0,3 0 0,13-1 0,2 0 0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2:54.698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354 359 16383,'44'0'0,"-3"0"0,-1 0 0,2 0 0,10 0 0,5 0 0,2 0 0,11 0 0,2 0 0,11 0 0,3 4 0,-35-1 0,3 0 0,7 3 0,3 0 0,7 0 0,1-1 0,8-1 0,-1-1 0,-6-2 0,-3-2 0,-6-1 0,-3-1 0,39-8 0,-17 1 0,-11 1 0,-8 0 0,-11 0 0,-12 1 0,-6 0 0,-9 3 0,0-1 0,-5 5 0,6-2 0,-4 0 0,1 2 0,-4-2 0,-6 0 0,0 2 0,-5-5 0,0 6 0,-70-1 0,-21 13 0,5-7 0,-8 1 0,1 2 0,-2 1 0,-2-2 0,-2-1 0,-4-2 0,0-1 0,7 3 0,2-1 0,10-4 0,4-1 0,7 1 0,6-1 0,-22-5 0,14 0 0,20-3 0,15 7 0,5-2 0,8 3 0,1 0 0,7 2 0,1-1 0,60-2 0,15-5 0,3 3 0,9 1 0,11-1 0,5 1 0,-22 0 0,3 0 0,2-1 0,10 1 0,2-1 0,2 0 0,-16-1 0,1 0 0,0 0 0,0 0 0,23-2 0,0 1 0,0 1 0,-23 2 0,1 2 0,-1 0 0,-2-1 0,11-1 0,-3-1 0,-2 3 0,-5 3 0,-1 3 0,-3-3 0,21-4 0,-5-2 0,-17 4 0,-3-2 0,1-5 0,-7-2 0,1-2 0,-6-2 0,-42 6 0,-5-1 0,1 1 0,-4 0 0,7-1 0,-6 4 0,5-3 0,-66 13 0,-26-3 0,7 4 0,-9-1 0,15-3 0,-4-2 0,0-1 0,-2 0 0,-2-2 0,-4 0 0,0 0 0,-5-2 0,-3 1 0,-2-1 0,10 0 0,-1 0 0,-3-1 0,-1 0 0,-5 0 0,-5-1 0,-5 0 0,-4-1 0,0 0 0,2 0 0,5 1 0,-1 2 0,4 0 0,2 1 0,0-1 0,-1 0 0,-7-2 0,-2-2 0,0 1 0,5 0 0,9 1 0,-5 2 0,10 1 0,2-1 0,10-1 0,2 0 0,3-1 0,-20-1 0,7 0 0,24 2 0,7 1 0,-11-2 0,41 5 0,18 0 0,73 0 0,-19 3 0,12 0 0,3-1 0,17 0 0,7-1 0,3 1 0,-7 0 0,-9 1 0,-4 0 0,1 1 0,3-1 0,5 0 0,-2 0 0,4-1 0,3 0 0,3 0 0,2 0 0,1 2 0,0 0 0,-3 1 0,4 1 0,1 2 0,2-1 0,-1 1 0,-2-1 0,-1 0 0,-5-1 0,11 0 0,-5-1 0,-2-1 0,0 0 0,2 0 0,3 1 0,-9 1 0,5 0 0,2 0 0,0 1 0,0-1 0,-3 0 0,-4-1 0,-7-1 0,8 0 0,-6-3 0,-4 1 0,-3-1 0,-1 0 0,8 0 0,-2 1 0,-3-1 0,-5 1 0,6 0 0,-6 0 0,-7 0 0,-8 2 0,-9-1 0,11 2 0,-49-8 0,-71 3 0,-31-3 0,7 3 0,-18 0 0,27 1 0,-9 1 0,-6 0 0,1 0 0,6-2 0,2-2 0,4-1 0,-1-1 0,-5 1 0,-7 2 0,-6 1 0,-3 0 0,4 0 0,9-2 0,-9-2 0,8-2 0,3 1 0,4 2 0,2 1 0,3 1 0,-19 1 0,5 0 0,13 0 0,8 0 0,-9 0 0,33 0 0,36-3 0,50-9 0,43-5 0,-12 7 0,9 0 0,-23 4 0,2-1 0,10 2 0,12 1 0,14 1 0,6 0 0,-4 1 0,-10-1 0,3-1 0,-8-1 0,7 1 0,-7 0 0,12 1 0,0 0 0,-9 0 0,-21-1 0,28-6 0,-51 1 0,-84 10 0,-30 9 0,19 0 0,-4 2 0,-10 0 0,-9 0 0,4-3 0,-9 1 0,-4-1 0,1-1 0,0 0 0,0-2 0,-3-1 0,-5 0 0,10 0 0,-4-1 0,-3 0 0,-2 0 0,-3-1 0,-3-2 0,7 0 0,-6-2 0,-3 0 0,-1-1 0,0 0 0,2-1 0,3 0 0,5 0 0,-19-1 0,6-1 0,3-1 0,0 0 0,-2 0 0,6 2 0,-6-1 0,0 0 0,5 0 0,9 0 0,16-1 0,-20-6 0,44 1 0,72 8 0,23 0 0,14 0 0,4 0 0,8 0 0,4 0 0,-10-1 0,2 1 0,6-1 0,11-1 0,-16 1 0,10 0 0,8-1 0,3-1 0,4 1 0,-1 0 0,-1 0 0,-5 1 0,-7 0 0,8 0 0,-6 2 0,-3-1 0,0 1 0,3 0 0,8-1 0,-9 0 0,7-1 0,4-1 0,2 1 0,1-1 0,-1 1 0,-2 1 0,-6 0 0,-5 1 0,8 2 0,-5 0 0,-3 1 0,-3 1 0,-4 0 0,-3-1 0,8 1 0,-6-1 0,-2 1 0,0 0 0,31 2 0,-1 0 0,-23 0 0,-9 2 0,-57-2 0,-90 0 0,-7 2 0,11-2 0,-9 2 0,9 2 0,-4 3 0,2-2 0,-14-1 0,-1 0 0,10 1 0,-4 2 0,1-3 0,6-2 0,2-3 0,5 0 0,-3 1 0,3-1 0,-3 0 0,8-1 0,21-2 0,58-17 0,34-1 0,-1 0 0,8-2 0,30-2 0,3 0 0,-26 6 0,0 1 0,19-4 0,-10 3 0,-26 6 0,-9 0 0,-35 9 0,-3-2 0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07.448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75 271 16383,'34'-11'0,"-4"1"0,-8 6 0,-4-3 0,2 3 0,-2 1 0,3-4 0,1 6 0,-1-5 0,0 2 0,-6 0 0,-2-2 0,-7 3 0,3-4 0,1 1 0,7 2 0,1-2 0,3 2 0,1-3 0,3-1 0,6 1 0,5-1 0,10 3 0,1 2 0,5 3 0,-1 0 0,1 3 0,0 2 0,-5 3 0,17 1 0,-19-5 0,15-1 0,-3 2 0,4 0 0,-5 4 0,-9-4 0,-21-2 0,-5-3 0,-3 0 0,-1 0 0,-7 0 0,2 3 0,-2-2 0,-40 12 0,13-7 0,-41 4 0,16-6 0,-5-4 0,-5-4 0,-11-1 0,-3-5 0,-11 1 0,-1-1 0,1 4 0,-7 2 0,5 8 0,1 2 0,8 3 0,6 0 0,0 0 0,5 0 0,11-4 0,12-1 0,11-4 0,11 0 0,2 0 0,3 0 0,-1 0 0,-2-3 0,3 2 0,0-7 0,0 2 0,2-4 0,-2 1 0,3 3 0,0-3 0,3 0 0,-3-1 0,5-1 0,-4 1 0,2 0 0,-1-2 0,-2 2 0,3 0 0,-1-2 0,-1 5 0,1-5 0,1 2 0,0-3 0,3 3 0,3-2 0,-2 2 0,1 1 0,10-1 0,13 11 0,11 0 0,9 4 0,-4 2 0,-1-2 0,1 3 0,0-4 0,-5 3 0,-1-3 0,-9 1 0,9-2 0,-11-3 0,7 0 0,-9 3 0,17 1 0,0 4 0,17 0 0,-4-3 0,0-1 0,-6-4 0,-4-4 0,-11 3 0,-10-2 0,-4 3 0,-7 0 0,3-3 0,-3 2 0,0-4 0,2 1 0,-2-3 0,0 1 0,0 0 0,-2-1 0,2 1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56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16383,'40'39'0,"2"-4"0,-8-7 0,-3-8 0,-5-4 0,-11-6 0,-2-7 0,-7 0 0,-3-6 0,0 0 0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11.864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1614 280 16383,'-28'11'0,"7"0"0,8-7 0,6-1 0,-9 0 0,5-3 0,-9 0 0,2 0 0,3 0 0,-1 0 0,6 0 0,-4 0 0,1 0 0,-4 4 0,-1-1 0,-3 1 0,-1 3 0,4-6 0,1 5 0,7-6 0,1 3 0,-3 0 0,5-2 0,-7 4 0,4-4 0,-3 4 0,1-1 0,-5 3 0,-1 0 0,-8-3 0,0 2 0,-1-5 0,1 2 0,5 1 0,-1-4 0,8 3 0,1-3 0,4 0 0,-1 0 0,-5 3 0,-2 1 0,0 3 0,-4-3 0,3 2 0,-3-2 0,-1 0 0,-3-1 0,-2 0 0,-8-2 0,-6-1 0,-6-5 0,0-3 0,6-1 0,6 1 0,4 1 0,4-1 0,-2 4 0,6-2 0,-20-2 0,13 0 0,-14-3 0,9 6 0,-2-2 0,-8 3 0,-2-5 0,4 4 0,3-2 0,13 6 0,2-5 0,10 2 0,2 0 0,47 8 0,-5 2 0,49 2 0,-12 0 0,11-3 0,0 5 0,1 0 0,-7-1 0,-6-4 0,15 3 0,-32-7 0,15 3 0,-32-1 0,-5-2 0,8 2 0,-6-3 0,16 0 0,-1-3 0,14 2 0,-4-3 0,4 0 0,-5-1 0,-5-3 0,-1-1 0,-6 1 0,6-3 0,-12 3 0,-3 0 0,-11 2 0,-9 2 0,5-3 0,-9 4 0,6-3 0,-4 2 0,1 1 0,1 0 0,-1 0 0,2 0 0,-2-1 0,2-2 0,-2 5 0,0-4 0,2 4 0,-2-4 0,-1 4 0,2-2 0,6 0 0,-3 2 0,9-5 0,-9 5 0,3-5 0,-8 5 0,0-1 0,3-1 0,1-1 0,0 1 0,-1-3 0,-4 5 0,2-1 0,-37 11 0,11-6 0,-35 7 0,25-10 0,0 0 0,12 0 0,1 0 0,4 0 0,-1 0 0,-2 0 0,2 0 0,-1 0 0,1 0 0,35-16 0,-13 9 0,32-13 0,-23 13 0,-6 3 0,0-2 0,-8 2 0,2 1 0,2-2 0,-3 4 0,6-5 0,-8 3 0,6 0 0,-6-8 0,3 6 0,-6-9 0,3 4 0,-6 1 0,3-3 0,-3 2 0,3 1 0,-2-3 0,1 3 0,-2-3 0,0 2 0,3-2 0,0 3 0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26.052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709 496 16383,'23'16'0,"-4"-2"0,-13-8 0,1 0 0,2 6 0,-2-1 0,5 8 0,-4-5 0,5 7 0,-6-7 0,3 3 0,-3-4 0,0 0 0,-1 1 0,1 2 0,0-1 0,0 1 0,-1 1 0,1-3 0,0 7 0,0-3 0,0-1 0,0 4 0,0-3 0,3 9 0,-2-4 0,2 4 0,-4-12 0,1-2 0,-4-7 0,5 2 0,-3 5 0,1-3 0,0 5 0,-6-8 0,6 5 0,-2 2 0,3 0 0,0 7 0,0-3 0,0 3 0,0 0 0,0-3 0,0-1 0,-1-7 0,-2-1 0,1 3 0,-4-2 0,1 2 0,1 1 0,-2 0 0,5 2 0,-5 1 0,5 1 0,-6 1 0,7 3 0,-6 1 0,5-1 0,-2-3 0,2-1 0,1 0 0,0 1 0,0-4 0,0 2 0,-1-3 0,0-2 0,-3 1 0,3-3 0,-3-2 0,4 8 0,-1-5 0,-3 3 0,3 3 0,-2 5 0,3 1 0,1 6 0,-2-10 0,1 2 0,-3-2 0,2 0 0,-5 2 0,2-6 0,-3 7 0,0-7 0,0 3 0,0-7 0,3 2 0,1 4 0,2-4 0,0 6 0,-2-11 0,2 2 0,-6 6 0,3-3 0,-3 7 0,0-6 0,3 0 0,-2 0 0,1-3 0,-2 2 0,3-2 0,-2 2 0,2-2 0,-1 2 0,2-2 0,0 7 0,2 1 0,-2 3 0,0 1 0,-1-1 0,-3 0 0,0 5 0,-3-4 0,-1 4 0,0-5 0,-3 10 0,7-7 0,-4 3 0,4-10 0,0-7 0,0 2 0,3-2 0,-2 4 0,2-4 0,-3 6 0,0-5 0,-3 6 0,2-1 0,-2-1 0,0 1 0,3-2 0,-6 2 0,2-3 0,1 3 0,0 1 0,3 1 0,0 3 0,0 1 0,-4 3 0,0-2 0,0 2 0,-2-3 0,2-1 0,0 0 0,-2-6 0,5-2 0,-8-43 0,4 15 0,-5-30 0,6 23 0,-2-9 0,5 11 0,-2-7 0,3 4 0,-4 4 0,4-8 0,-10-14 0,5 15 0,-2-15 0,1 21 0,5 5 0,-1 3 0,2-3 0,0 3 0,0-7 0,-4-7 0,4 10 0,-4-10 0,4 4 0,-3 2 0,2-4 0,-2 1 0,3 9 0,0-2 0,-3-6 0,2 9 0,-5-10 0,2 10 0,-3-4 0,0-1 0,3 0 0,-2-2 0,2 2 0,-3-4 0,3 4 0,1-2 0,3 6 0,0-7 0,0 3 0,0 0 0,0-12 0,0 10 0,-4-15 0,0 12 0,-3-6 0,3 6 0,-3-7 0,3 8 0,-4-8 0,1 8 0,-1-13 0,4 11 0,-2-7 0,5 9 0,-5 1 0,2-1 0,0-3 0,1-2 0,-1-4 0,3 1 0,-2-1 0,0 5 0,2-4 0,-6 7 0,7-2 0,-4 3 0,1-9 0,2 7 0,-2-7 0,3 10 0,0-1 0,-3-3 0,2 2 0,-6-2 0,3 3 0,-3 1 0,0-10 0,0 7 0,0-7 0,-4 0 0,3 7 0,-2-7 0,0 3 0,2 9 0,1-4 0,-1 4 0,6 8 0,-6-7 0,1 2 0,0 1 0,-3-4 0,-3-17 0,4 13 0,-8-27 0,9 26 0,-2-3 0,3 10 0,1 7 0,-6-5 0,4 7 0,-3-3 0,2 2 0,2 2 0,-2-5 0,3 6 0,0-3 0,-3 0 0,0-1 0,-1 1 0,-2-3 0,6 5 0,-9-4 0,4 6 0,-5-3 0,0 4 0,5-2 0,-4 0 0,-1-4 0,-2 0 0,-2 3 0,5-2 0,2 5 0,-4 1 0,-10-3 0,3 5 0,-11-2 0,-7-4 0,15 3 0,-9-6 0,26 3 0,-5 1 0,7-1 0,-13-2 0,13 5 0,-8-5 0,8 8 0,1-4 0,-7 1 0,6 1 0,-4-3 0,4 0 0,1 0 0,-5-3 0,3 3 0,-1-1 0,-1 1 0,4 0 0,-2 0 0,0-3 0,2 2 0,-2-1 0,1 4 0,-2-7 0,-4-5 0,6 4 0,1-2 0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28.181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 1 16383,'21'17'0,"1"-2"0,-12-5 0,3 0 0,4 4 0,1 3 0,0-2 0,4 7 0,-7-4 0,-1 0 0,0 3 0,-7-4 0,6 1 0,-5 3 0,2-3 0,-3 3 0,0 0 0,0 1 0,0-1 0,1 5 0,-1 0 0,0 1 0,4-2 0,-3-4 0,2 1 0,-3-4 0,0 2 0,0-6 0,-1 0 0,0-5 0,0-3 0,3 3 0,-2-2 0,2 4 0,-3-4 0,-3 4 0,2-2 0,-1 1 0,-11-42 0,0 7 0,-8-32 0,3 22 0,5 9 0,0 0 0,-1 5 0,1-1 0,0 4 0,0-2 0,0 5 0,0-2 0,1 7 0,0 1 0,-1 3 0,1-3 0,-3-4 0,2 2 0,0-1 0,32 32 0,-4-6 0,25 23 0,-14-12 0,1-1 0,-6-7 0,0-2 0,-6-5 0,-3-2 0,-1 2 0,-4-4 0,0 1 0,-3-1 0,0 0 0,-2 3 0,-1-2 0,2 2 0,-1-1 0,-1-1 0,2 2 0,0-3 0,-3 2 0,3-1 0,-3 2 0,3 0 0,-3-3 0,3 6 0,-3-6 0,0 3 0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30.318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 0 16383,'23'16'0,"-2"2"0,-15-11 0,0 5 0,0-5 0,1 9 0,-1-8 0,1 5 0,-1 0 0,1-3 0,-1 4 0,1-5 0,-1 1 0,0-4 0,0 7 0,1-6 0,-1 5 0,0-5 0,1 5 0,-1-2 0,0 0 0,1 3 0,-1-6 0,0 2 0,3 0 0,-2-3 0,2 6 0,-6-3 0,2 1 0,1 1 0,-2-4 0,7 7 0,-7-6 0,6 7 0,-4-5 0,0 0 0,1 2 0,-1-2 0,1 4 0,-1-4 0,1 2 0,-1-5 0,0 5 0,0-5 0,1 8 0,-1-4 0,1 8 0,0-1 0,0 0 0,0 2 0,0-2 0,0 4 0,0-1 0,0 0 0,0-3 0,0 3 0,0-7 0,3 6 0,-3-6 0,3 0 0,-4-5 0,-2-3 0,1 6 0,-1-2 0,-1 2 0,2 0 0,-1-5 0,2 2 0,3 3 0,-2-5 0,2 8 0,-3-8 0,1 6 0,-1-7 0,-2 6 0,1-2 0,-4-1 0,1 3 0,-2-3 0,0 3 0,3 0 0,-2-3 0,1 3 0,1-3 0,0 1 0,1 1 0,-2-2 0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34.018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103 1 16383,'7'27'0,"-2"-5"0,-2-16 0,-2 0 0,1 9 0,-2-7 0,0 10 0,0-4 0,0 0 0,0 6 0,0-2 0,0 3 0,-2-3 0,1-1 0,-5-7 0,5-1 0,-1 3 0,-1-2 0,2 2 0,-4 0 0,1-2 0,-3 7 0,0 0 0,0 1 0,3-1 0,1-4 0,0-3 0,0 2 0,-3-3 0,0 1 0,-1-1 0,1-1 0,0 2 0,-3-1 0,5 0 0,-4-1 0,5 2 0,-1-1 0,2 3 0,2-3 0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13:37.881"/>
    </inkml:context>
    <inkml:brush xml:id="br0">
      <inkml:brushProperty name="width" value="0.2" units="cm"/>
      <inkml:brushProperty name="height" value="0.4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10 0 16383,'11'37'0,"-3"-3"0,-5-13 0,-3 0 0,0 1 0,0-1 0,0-3 0,0-4 0,0-5 0,0 0 0,0 3 0,0-2 0,0 4 0,0-5 0,0 1 0,0 4 0,0-7 0,-3 7 0,0-4 0,-1-1 0,-4 5 0,4-6 0,-3 4 0,4-6 0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02.631"/>
    </inkml:context>
    <inkml:brush xml:id="br0">
      <inkml:brushProperty name="width" value="0.2" units="cm"/>
      <inkml:brushProperty name="height" value="0.4" units="cm"/>
      <inkml:brushProperty name="color" value="#A2D762"/>
      <inkml:brushProperty name="tip" value="rectangle"/>
      <inkml:brushProperty name="rasterOp" value="maskPen"/>
    </inkml:brush>
  </inkml:definitions>
  <inkml:trace contextRef="#ctx0" brushRef="#br0">579 52 16383,'62'2'0,"0"-1"0,0 3 0,-3 2 0,26 5 0,-22 1 0,-18 1 0,-19-5 0,5-1 0,0 1 0,-5-1 0,9-3 0,-15 2 0,6-5 0,-15 2 0,-2-3 0,2 3 0,-1-3 0,2 3 0,-62 8 0,-2-4 0,-9-1 0,-7 0 0,2-2 0,-4-3 0,-18-6 0,-4-3 0,1 2 0,-1-2 0,0-2 0,4 0 0,18 2 0,4 3 0,13 2 0,5 1 0,-14 2 0,24 0 0,23-3 0,12 0 0,30-14 0,0 8 0,26-13 0,-1 17 0,13-7 0,13 6 0,1 1 0,11 5 0,-11 9 0,4 2 0,-5 3 0,5-4 0,-10 4 0,4-4 0,-13 3 0,-6-4 0,-5 0 0,-3-4 0,-12-2 0,2-3 0,-14 0 0,0 0 0,-5-3 0,1-1 0,-1 0 0,0-2 0,1 5 0,-1-2 0,18 3 0,-13 0 0,17 0 0,-20 0 0,2 0 0,0 0 0,-2 0 0,2 0 0,1 0 0,0 0 0,18 0 0,-14 3 0,9 1 0,-13 0 0,-4-1 0,8 0 0,-4-2 0,1 2 0,2-3 0,-2 0 0,17-3 0,-10-1 0,10-1 0,-18 2 0,4 0 0,-8 2 0,8-6 0,-4 3 0,1-4 0,-2 1 0,1-1 0,0 1 0,5-1 0,-1 1 0,1-1 0,-1 0 0,14-3 0,-10 3 0,11-4 0,-15 8 0,5-3 0,1 3 0,5-1 0,0 1 0,4 4 0,-3 0 0,-1 4 0,-6 0 0,-8 3 0,-5-2 0,-9 0 0,-3-4 0,-56 12 0,8-6 0,-53 8 0,14-5 0,-9 0 0,37-1 0,0 2 0,-1-1 0,-1 2 0,1 3 0,0 1 0,-42 15 0,14-10 0,14-4 0,11-8 0,2-4 0,4-2 0,-4-3 0,-1-4 0,5 3 0,5-6 0,7 6 0,5-6 0,3 7 0,-12-7 0,14 3 0,-10-1 0,13-1 0,1 2 0,-5 0 0,-5-3 0,-5 6 0,-10-6 0,-1 6 0,-5-3 0,5 4 0,6 0 0,10 0 0,6-3 0,16 2 0,44-12 0,2 7 0,46-9 0,-17 10 0,18 0 0,-6 5 0,0 4 0,21-3 0,-33 7 0,19-7 0,-27 3 0,6-4 0,2-4 0,4-1 0,-6-4 0,-6 0 0,0 0 0,5 0 0,-3 0 0,5-1 0,-13 2 0,-6 3 0,-10-2 0,-1 6 0,-9-2 0,4 3 0,-4 3 0,14 4 0,-11-2 0,6 5 0,-13-6 0,-1 3 0,0 0 0,1-3 0,-1 2 0,1-2 0,-1 3 0,0 1 0,5-1 0,-4 0 0,8 1 0,10 2 0,-6-1 0,10 5 0,-14-5 0,1 2 0,-5-4 0,0 0 0,-8-3 0,-5 2 0,-3-5 0,-2 1 0,2 1 0,5 3 0,-5 1 0,5 2 0,-1-2 0,0-3 0,6 2 0,-5-2 0,1 0 0,1 2 0,-6-6 0,11 7 0,-10-4 0,7 1 0,-6-1 0,4 0 0,-6-2 0,5 5 0,-6-5 0,7 5 0,20-2 0,-11 0 0,14-1 0,-18-3 0,-1 0 0,0 0 0,20-7 0,-15 6 0,11-6 0,-15 7 0,-7-3 0,8 3 0,-3-6 0,-2 5 0,4-2 0,-5 0 0,2 3 0,1-6 0,1 5 0,3-5 0,-6 5 0,7-1 0,-10-1 0,4 2 0,-5-2 0,11 0 0,-9 2 0,9-2 0,-3 3 0,-9 0 0,12 0 0,-8 0 0,2 0 0,0 0 0,-1 0 0,-3 0 0,0 0 0,0 0 0,-7 0 0,4-3 0,3 0 0,0-1 0,5 1 0,6 0 0,-10 3 0,7-3 0,-5 3 0,-3 0 0,0 0 0,0 2 0,0-1 0,5 2 0,11-3 0,-3 3 0,4-2 0,3 2 0,-11 0 0,16 1 0,-7 0 0,-3 2 0,0-5 0,-3 2 0,-3-3 0,7-3 0,0 2 0,-7-2 0,20 3 0,-19 0 0,10 0 0,-14 0 0,1 0 0,5 3 0,-8-2 0,4 2 0,0-3 0,-8 0 0,8 0 0,6 0 0,-9 0 0,10 0 0,-7-3 0,3 2 0,-4-5 0,7 5 0,-12-2 0,14 3 0,-10 0 0,14 0 0,-19 0 0,16-3 0,-12 2 0,16-2 0,-12 3 0,7 0 0,0-3 0,-3 2 0,8-5 0,8-2 0,-10-1 0,24-5 0,-19 6 0,6 0 0,-13 2 0,7-2 0,-10 3 0,7-5 0,3 6 0,-14 0 0,9-1 0,-20 4 0,-2-2 0,0 3 0,-5 0 0,4 0 0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09.741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0 835 16383,'20'-23'0,"-4"3"0,-10 14 0,4 0 0,-3-4 0,2 3 0,-3-2 0,6 0 0,-4-1 0,7-3 0,-5-1 0,4 1 0,3-5 0,-2 0 0,3-4 0,0 0 0,-3 0 0,6-2 0,-10 9 0,1-4 0,-6 12 0,1-5 0,-1 5 0,0-2 0,4 2 0,-3-2 0,2 2 0,-3-3 0,3 1 0,-2 3 0,1-3 0,1 0 0,-2 2 0,1-2 0,1 0 0,-2 3 0,2-3 0,-1 0 0,-1-1 0,-1 0 0,0 1 0,0 0 0,1 2 0,1-2 0,1 1 0,-2 1 0,2-2 0,-1 3 0,-1 0 0,4-3 0,-4 2 0,2-2 0,-1 0 0,-1 2 0,2-1 0,0 1 0,-2 1 0,5-4 0,-2 3 0,0-2 0,3 2 0,-6 1 0,5-1 0,-5 1 0,2 0 0,0-3 0,-2 2 0,1-2 0,1 0 0,-2 3 0,1-3 0,2 2 0,6-2 0,2-2 0,6-3 0,-7 3 0,4 1 0,-7 3 0,3 0 0,-7 1 0,2-1 0,-6 1 0,3 0 0,0-3 0,-5 3 0,1-3 0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10.507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121 1 16383,'-21'40'0,"-3"1"0,4-10 0,0 2 0,4 2 0,4-5 0,8 1 0,1-14 0,3-4 0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12.435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694 0 16383,'-21'28'0,"-2"0"0,9-13 0,-4 2 0,5 0 0,2-3 0,-2 3 0,6-4 0,-3 1 0,3-1 0,-2 0 0,1 0 0,-1-3 0,2 3 0,1-6 0,-1 5 0,1-5 0,0 2 0,-3 0 0,2-3 0,-2 3 0,0 0 0,-1 1 0,0 2 0,1-1 0,3-2 0,-1-3 0,1 3 0,0-2 0,0 2 0,-1 0 0,1-3 0,-3 3 0,3 0 0,-3-2 0,3 1 0,-3 1 0,2-2 0,-2 1 0,0 1 0,5-2 0,-7 4 0,10-1 0,-7-1 0,7 2 0,-4-4 0,1 5 0,-2-3 0,0 0 0,0 0 0,2 0 0,-1 0 0,4 3 0,-1-2 0,-4 1 0,5 1 0,-7-1 0,4 1 0,-2-3 0,0-2 0,-1 5 0,1-5 0,2 5 0,-2-2 0,6 7 0,-6-3 0,-1 6 0,3-9 0,-5 1 0,6-1 0,-4 0 0,1 5 0,-1-3 0,0 4 0,0-3 0,-3 7 0,-6 1 0,-4 15 0,-10 7 0,-3 20 0,12-31 0,4 1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1.96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16383,'9'13'0,"-3"-2"0,0-7 0,-6 1 0,6-2 0,-3 1 0,3-2 0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13.973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270 1 16383,'-37'32'0,"4"-5"0,14-10 0,-2-3 0,4-3 0,-6 6 0,2-5 0,-1 6 0,-1 0 0,5-6 0,4 2 0,5-8 0,5 0 0,-1 5 0,4-1 0,-2 3 0,9-2 0,-2-4 0,5 1 0,-3-2 0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2.419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0 0 16383,'20'28'0,"-2"-2"0,-12-19 0,1 5 0,-1-5 0,0 5 0,1-1 0,-1 5 0,1 2 0,0-3 0,0 4 0,0-4 0,-1 3 0,5 2 0,0-2 0,3 3 0,0 5 0,1-4 0,0 8 0,-1-8 0,1 4 0,-1-5 0,-3 0 0,3 14 0,-9-10 0,4 10 0,1 6 0,-1-19 0,4 18 0,-6-26 0,0 6 0,0-2 0,0 4 0,0-1 0,-3-3 0,2-1 0,-5-4 0,5 4 0,-2-3 0,3 6 0,0-2 0,3 13 0,-5-7 0,4 7 0,-5-10 0,3 0 0,0 1 0,0-1 0,0 1 0,-3-1 0,2-3 0,-5-5 0,2 0 0,0 0 0,1 0 0,-1 3 0,3-2 0,-5-1 0,5 0 0,-5 0 0,4-3 0,-4 6 0,2-5 0,0 6 0,-3 0 0,6 1 0,-5 3 0,2 7 0,0-9 0,-2 7 0,2-12 0,0 7 0,-2-7 0,5 6 0,-5-2 0,5 4 0,-5-1 0,5 0 0,-5 1 0,6-1 0,-7 5 0,7-4 0,-3 3 0,6 6 0,-5-7 0,4 7 0,-5-10 0,3 1 0,-3-1 0,2-3 0,-2 3 0,0-4 0,2 5 0,-2 9 0,0-4 0,2 9 0,-5-5 0,6 0 0,-3-1 0,0-3 0,3 2 0,-3-6 0,4 2 0,-5-4 0,4 1 0,-6-1 0,2 1 0,0-1 0,-2 0 0,2 1 0,0 5 0,1-8 0,0 1 0,-1-8 0,-3-5 0,0 5 0,0-3 0,0 3 0,0 1 0,0-4 0,0 2 0,-3-1 0,2 2 0,-18-22 0,9 5 0,-15-27 0,6 8 0,-1-8 0,-1 1 0,2-1 0,4 1 0,3 1 0,-3-1 0,7 0 0,-7-4 0,6-6 0,-3-6 0,2-16 0,2 13 0,-1-12 0,4 20 0,-2 1 0,3 6 0,-4 4 0,0-13 0,1 10 0,-1-11 0,0 19 0,1 0 0,0 5 0,3 3 0,-2 4 0,5 2 0,-2 5 0,-2-4 0,4 1 0,-8 0 0,9-5 0,-3 7 0,3-4 0,-3 1 0,3 3 0,-3-6 0,0 4 0,0 1 0,-3 0 0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4.409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88 0 16383,'26'31'0,"-1"-1"0,-16 5 0,6 2 0,1 3 0,1-4 0,2-1 0,-3-4 0,-1-1 0,0-3 0,-4-2 0,-1-3 0,-3-1 0,1 1 0,-1-1 0,0 0 0,0-3 0,0 3 0,-1-7 0,1 3 0,-3-4 0,2 0 0,-2 10 0,-1-4 0,1 8 0,-4-5 0,0-1 0,0 1 0,0-1 0,-4 4 0,0-2 0,-3 2 0,-1-3 0,1-1 0,0 5 0,-4 0 0,-4 10 0,0-12 0,1 3 0,4-14 0,4-3 0,0-1 0,-1 0 0,1-2 0,0 2 0,-1 1 0,1-3 0,0 2 0,-1 0 0,1-2 0,-3 8 0,2-4 0,-3 5 0,3-3 0,1 0 0,-1 0 0,0 4 0,-4 5 0,-4 1 0,0 3 0,-7-4 0,7-4 0,-6 6 0,10-13 0,-1 4 0,6-11 0,0 1 0,0-2 0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5.871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994 44 16383,'-8'38'0,"0"-6"0,1-19 0,4-3 0,14-37 0,-4 22 0,-27-21 0,-33 42 0,-2-7 0,-7 0 0,-18 3 0,-3-1 0,0-1 0,0-2 0,-1-1 0,5-2 0,18 1 0,5-1 0,-29 1 0,30-2 0,20-4 0,23 0 0,46-10 0,-9 1 0,36-6 0,-28 4 0,7-1 0,0 3 0,-7-2 0,7 3 0,-9 0 0,-1 0 0,1 1 0,-5 2 0,0-1 0,-1 5 0,-2-5 0,2 2 0,1-4 0,14 1 0,-6-1 0,10 0 0,-18 4 0,4-3 0,-11 3 0,2 0 0,-11-1 0,-1 4 0,3 6 0,-5-2 0,8 8 0,-8-8 0,6 1 0,-3 1 0,0-4 0,2 7 0,-6-4 0,3 8 0,-2 2 0,-4 4 0,1 3 0,-4 1 0,-4-1 0,0 0 0,-3 1 0,0-1 0,3 1 0,1-1 0,6 0 0,-2-9 0,2-2 0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7.366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226 0 16383,'-22'47'0,"-2"-1"0,11-10 0,1-1 0,8-8 0,8 2 0,0-7 0,3-3 0,-1-6 0,0-7 0,3 0 0,4-9 0,5-6 0,5-10 0,-1 0 0,4 0 0,-4 5 0,4 2 0,-12 2 0,-1 6 0,-7 2 0,-24 21 0,0-4 0,-26 18 0,2-8 0,-5 0 0,-5-2 0,10-3 0,9-8 0,12-2 0,11-6 0,1-1 0,34-14 0,14-5 0,32-12 0,6 3 0,-11 2 0,-12 10 0,-18 1 0,-17 8 0,-12 3 0,-14 27 0,-5-8 0,-5 15 0,-1-12 0,7-3 0,-6 1 0,6-2 0,-2-7 0,3-1 0,3-3 0,42-33 0,-12 11 0,32-21 0,-28 19 0,-2 10 0,-7-2 0,-4 6 0,-5 1 0,-34 30 0,3-10 0,-34 24 0,9-20 0,-4-3 0,-1-6 0,0-3 0,9-1 0,7-1 0,17 0 0,6-3 0,35-23 0,-5 6 0,26-21 0,-12 21 0,-4 1 0,-1 6 0,-12 5 0,-1-2 0,-7 8 0,-16 16 0,-1-1 0,-19 17 0,-7-12 0,-14 10 0,-4-3 0,5 4 0,19-14 0,16-7 0,12-12 0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8.157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125 1 16383,'14'28'0,"-1"0"0,-7-10 0,1-3 0,-3-2 0,-1-7 0,-3 5 0,-3-1 0,0 2 0,-1 0 0,1-5 0,3 5 0,-2-2 0,1 0 0,-2 2 0,3 1 0,0 5 0,0 0 0,0 2 0,0-2 0,0 4 0,-3-5 0,3 0 0,-3-7 0,0-1 0,2 3 0,-2-4 0,3 6 0,3-4 0,-5-1 0,1 3 0,-8-6 0,0 0 0,-7-15 0,-3-9 0,4-11 0,0-3 0,8 5 0,-1 6 0,1 0 0,-3 3 0,2-3 0,-2 3 0,6 7 0,1 5 0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29.179"/>
    </inkml:context>
    <inkml:brush xml:id="br0">
      <inkml:brushProperty name="width" value="0.2" units="cm"/>
      <inkml:brushProperty name="height" value="0.4" units="cm"/>
      <inkml:brushProperty name="color" value="#E6E6E6"/>
      <inkml:brushProperty name="tip" value="rectangle"/>
      <inkml:brushProperty name="rasterOp" value="maskPen"/>
    </inkml:brush>
  </inkml:definitions>
  <inkml:trace contextRef="#ctx0" brushRef="#br0">1 0 16383,'0'0'0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5:27:46.068"/>
    </inkml:context>
    <inkml:brush xml:id="br0">
      <inkml:brushProperty name="width" value="0.1" units="cm"/>
      <inkml:brushProperty name="height" value="0.2" units="cm"/>
      <inkml:brushProperty name="color" value="#969696"/>
      <inkml:brushProperty name="tip" value="rectangle"/>
      <inkml:brushProperty name="rasterOp" value="maskPen"/>
    </inkml:brush>
  </inkml:definitions>
  <inkml:trace contextRef="#ctx0" brushRef="#br0">1753 476 16383,'16'4'0,"-2"-2"0,-7-2 0,-1 0 0,0 0 0,0 3 0,0-2 0,0 1 0,0-2 0,0 0 0,3 0 0,1 0 0,7 0 0,1 0 0,3-3 0,4 2 0,-2-2 0,2 3 0,-3-3 0,-1 2 0,1-2 0,14 3 0,-18 0 0,10 0 0,-22-3 0,0 2 0,0-1 0,0 2 0,3-3 0,-2 2 0,5-2 0,-2 3 0,0 0 0,-1 0 0,-3-3 0,0 3 0,0-3 0,0 0 0,0 2 0,0-1 0,0 2 0,0 0 0,0 0 0,0-3 0,0 2 0,0-4 0,3 4 0,11-4 0,-1 4 0,8-2 0,-5 3 0,-1 0 0,-6 0 0,1 3 0,-9-3 0,2 3 0,-3-3 0,0 0 0,0 0 0,3 0 0,-2 0 0,9 0 0,-1-3 0,6 2 0,-3-2 0,2 3 0,-6 0 0,3 0 0,-7 0 0,-1 0 0,-3 0 0,3-3 0,1 3 0,0-3 0,6 3 0,-5 0 0,5 0 0,-2 0 0,-1 0 0,-3 0 0,2 0 0,-2 0 0,4 0 0,-1 0 0,4 0 0,0 0 0,5 0 0,-1 0 0,1 0 0,9 3 0,-8-2 0,8 2 0,-5-3 0,0-3 0,9 2 0,6-3 0,12 9 0,0-4 0,-1 6 0,-11-6 0,-6 6 0,5-3 0,-14 1 0,4-2 0,-17-3 0,1 0 0,-4 0 0,2 0 0,-5 0 0,2 0 0,-3 0 0,3 0 0,1 0 0,7 0 0,1 0 0,3-3 0,1 2 0,-1-2 0,1 3 0,13 0 0,-7 0 0,26-4 0,-20 3 0,10-2 0,-9 7 0,6 0 0,-3 4 0,-2 0 0,-14-4 0,-3 2 0,-14-5 0,-20 2 0,-17 1 0,-31-3 0,-9 7 0,-21-7 0,0 4 0,1-1 0,8-3 0,18 3 0,3-4 0,16 0 0,1 0 0,14 0 0,5 0 0,10 0 0,7 0 0,-5 3 0,4-2 0,-5 2 0,3 0 0,0-2 0,2 4 0,-1-4 0,5 2 0,-6-1 0,3-1 0,-3 5 0,0-5 0,0 4 0,3-4 0,1 2 0,3-3 0,0 0 0,-4 0 0,-3 3 0,-5-2 0,-4 2 0,8 0 0,-3-3 0,11 3 0,-4-3 0,1 0 0,-1 0 0,-4 0 0,4 3 0,-2-3 0,-1 3 0,2-3 0,-1 0 0,6 0 0,0 0 0,-4-3 0,-3 2 0,-2-2 0,2 0 0,3 3 0,2-3 0,1 3 0,-5 0 0,5 0 0,-6 0 0,6 0 0,-2-3 0,3 3 0,0-3 0,0 3 0,-1 0 0,1 0 0,0 0 0,0 0 0,-3 0 0,2 0 0,-1 0 0,-1 0 0,-1 0 0,1 0 0,0 0 0,3 0 0,0 0 0,-4 0 0,0 0 0,0 0 0,-5 0 0,1 0 0,1 0 0,1 0 0,-7 0 0,6 0 0,-13 0 0,0 0 0,9 0 0,-7 0 0,7 0 0,-1 0 0,-6 0 0,-16 9 0,13-6 0,-13 6 0,18-9 0,-3 0 0,2 3 0,-8-2 0,15 2 0,-6-3 0,15 0 0,-2 0 0,3 0 0,0 0 0,0 0 0,0 0 0,0 0 0,-1 0 0,-1 0 0,1 0 0,-2 0 0,3 3 0,0-2 0,0 1 0,-9 1 0,3-2 0,-6 4 0,-5-4 0,7 2 0,-4-3 0,8 0 0,2-3 0,1 0 0,-4-4 0,6 3 0,-2 1 0,0 1 0,2 1 0,-2-4 0,3 1 0,-3-5 0,2 3 0,-1-3 0,-4-3 0,4 1 0,-4-2 0,2-2 0,3 7 0,-2-11 0,-3 3 0,4 1 0,-4 0 0,6 6 0,-1-1 0,4 0 0,-3-5 0,3 8 0,-4-8 0,4 8 0,-3-5 0,6 6 0,-3-3 0,3 3 0,0-1 0,0 1 0,-3 0 0,2 0 0,-4 3 0,-1 3 0,-4 3 0,-3 4 0,-13-1 0,5-2 0,-23-1 0,19-3 0,-7 0 0,16 0 0,6 0 0,1-2 0,0-2 0,2-2 0,-2 3 0,1-3 0,-2 6 0,-3-3 0,-7 0 0,2 2 0,-2-2 0,-7 3 0,8 0 0,-11 0 0,12 0 0,-4 0 0,8 0 0,-8 0 0,7 0 0,-8 0 0,-4 0 0,6 0 0,-9 0 0,8 0 0,0 0 0,-17-3 0,14-1 0,-20 0 0,28 1 0,-12 3 0,12 0 0,-5 0 0,-12 0 0,10 0 0,-21 0 0,18 0 0,-2-3 0,14 2 0,2-4 0,6 4 0,-11-2 0,1 3 0,3 0 0,-7 0 0,10 0 0,-7 0 0,7 0 0,-1 0 0,-3 3 0,-10-2 0,-1 2 0,-15-3 0,18 0 0,-18-3 0,11 2 0,1-2 0,3 3 0,-8 0 0,9 0 0,-12-3 0,16 2 0,4-2 0,5 3 0,5-6 0,5-1 0,4-3 0,-1 1 0,4 3 0,-4-3 0,2 2 0,-1 1 0,-1 1 0,2 1 0,0-5 0,0 2 0,0-1 0,3-1 0,-3 5 0,6-2 0,-2 6 0,2 0 0,0 0 0,-2 0 0,1 0 0,-2 0 0,0 0 0,0 0 0,0 0 0,0 0 0,6 3 0,2-2 0,2 2 0,-4-3 0,-3 0 0,-3 0 0,0 0 0,3 0 0,0 0 0,3 0 0,-2 0 0,-2 0 0,1 0 0,4 0 0,-3 0 0,8 0 0,-11 0 0,17-3 0,-8 2 0,9-1 0,6-1 0,-8-1 0,25-4 0,-8 1 0,11 2 0,-13 2 0,2 3 0,-2 0 0,-4 0 0,10 0 0,-10 0 0,-1 0 0,7 0 0,-6 0 0,13 0 0,-13 0 0,14 0 0,-9 0 0,9-3 0,-5 2 0,-18-2 0,0 3 0,-15 0 0,9-3 0,4 2 0,-2-1 0,16 2 0,-3 0 0,8-4 0,-12 4 0,-1-4 0,-16 4 0,3 0 0,-4 0 0,0 0 0,4-2 0,-3-2 0,2 1 0,-5 0 0,-2 3 0,1 0 0,-2-3 0,2 3 0,-3-6 0,2 0 0,-1-1 0,4-4 0,-1 1 0,-1 1 0,-3 0 0,-3 8 0,-6 18 0,-1 6 0,-3 6 0,0-7 0,1-9 0,0-7 0,2 2 0,-1-4 0,1 2 0,-2 0 0,0 0 0,0 0 0,-13 3 0,-7 5 0,-14 15 0,7-9 0,5 7 0,15-20 0,4 1 0,6-5 0,3 3 0,3 0 0,3 0 0,6 6 0,-5-5 0,7 7 0,-5-4 0,7 2 0,3 3 0,8 3 0,-3 1 0,5-1 0,-6-3 0,4-1 0,-1-1 0,-2 0 0,9 0 0,-1-2 0,19-4 0,6 3 0,24-4 0,9 5 0,-6 1 0,-12-7 0,-21 2 0,-8-7 0,4-3 0,-3-1 0,3-4 0,-8 1 0,3-3 0,-10 2 0,-2-2 0,-11 3 0,-1-2 0,-2-1 0,0-2 0,-4 2 0,-3 1 0,-3 3 0,-3 0 0,-3-3 0,-9-10 0,-2 1 0,-5-8 0,3 10 0,1 1 0,2 2 0,2 1 0,4 3 0,-4-8 0,4 11 0,-2-7 0,3 9 0,3-2 0,-5-3 0,1 0 0,-8-4 0,2 1 0,-2-3 0,5 5 0,5 1 0,17 15 0,10 2 0,13 6 0,-5-4 0,-4-4 0,-9-2 0,8 1 0,-7-1 0,15 3 0,-9 3 0,12 1 0,-6 0 0,13 3 0,-4-6 0,6 2 0,-8-2 0,3 1 0,-11-4 0,6 3 0,-11-7 0,5 2 0,-7-3 0,8 0 0,-10 0 0,5 0 0,4 0 0,2 0 0,-2 0 0,0 2 0,-1-1 0,8 5 0,-3-5 0,0 2 0,-11-3 0,-3 0 0,-1 0 0,9 0 0,-4 0 0,2 0 0,-3 0 0,-4 0 0,9 0 0,-1-3 0,-2 2 0,-4-1 0,11-1 0,-12-1 0,22-6 0,-9-1 0,30-7 0,-13 5 0,10-1 0,-24 10 0,-11-2 0,11-1 0,-15 0 0,7 1 0,-23 3 0,-37 12 0,-8 0 0,-37 10 0,-7-4 0,16-3 0,-17 3 0,28-7 0,-7 6 0,-26-6 0,-7-1 0,17-10 0,-4-3 0,18 5 0,1-1 0,-12-8 0,1 0 0,21 5 0,3 1 0,-35-12 0,29 6 0,0 0 0,-22-7 0,-14-3 0,13 1 0,23 4 0,-27-11 0,26 10 0,-15-3 0,37 9 0,6 7 0,29 0 0,22 3 0,18 0 0,19 9 0,-4 0 0,-10 5 0,-14-1 0,-15-6 0,-7-1 0,-6-3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2.7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16383,'28'0'0,"-5"0"0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7.64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24575,'13'7'0,"-2"-1"0,6 1 0,-4-1 0,0 1 0,-3-1 0,-1 1 0,-3-1 0,0 0 0,4 0 0,0 0 0,0 1 0,-1-1 0,-3-3 0,0 3 0,0-6 0,0 3 0,0-3 0,0 0 0,0 0 0,-3 0 0,0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5.1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16383,'0'0'0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5.93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16383,'23'23'0,"-1"-4"0,0-1 0,-1-4 0,-3-3 0,-1 2 0,-4-6 0,-3 2 0,-1-2 0,-5-4 0,-2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6.45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16383,'17'17'0,"-4"-3"0,-4-7 0,-3-1 0,0-3 0,-3 3 0,3-6 0,-3 3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6.90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16383,'12'9'0,"0"0"0,-6 0 0,0 1 0,1 3 0,-1-3 0,1 3 0,-1-3 0,-2-3 0,-1-1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32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16383,'13'10'0,"-1"-1"0,-6-3 0,0 0 0,0 0 0,0 0 0,0-3 0,-2 3 0,-16 5 0,8-6 0,-10 6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62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16383,'22'7'0,"-5"0"0,0 0 0,-4-1 0,1 1 0,3 3 0,0 1 0,5 0 0,-5-1 0,4-3 0,-7 0 0,0-4 0,-5 0 0,-6 0 0,3-2 0,-3 1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7.94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16383,'15'6'0,"1"1"0,-2 0 0,4 3 0,3 1 0,1 7 0,0-6 0,-4 2 0,-4-8 0,-14 4 0,-12 1 0,-16 0 0,-13 0 0,17-6 0,1-1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8.29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7 16383,'14'4'0,"-2"1"0,-6-4 0,0 5 0,0-6 0,0 3 0,0 0 0,0-3 0,0 3 0,0-9 0,0-1 0,0-2 0,-2 2 0,-1 4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8.87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70 16383,'31'-3'0,"-5"2"0,0-6 0,-5 7 0,-3-6 0,-5 5 0,-3-5 0,-4 5 0,3-7 0,29-7 0,-23 6 0,19-4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9.49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16383,'13'10'0,"-2"-2"0,-5-2 0,0 0 0,0 1 0,0-1 0,-2-3 0,-2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8.46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24575,'18'4'0,"-5"2"0,0-2 0,-7 2 0,4 0 0,-4 0 0,0 0 0,0 0 0,0 0 0,0 0 0,0 0 0,0-2 0,0 1 0,0-2 0,0 1 0,0 1 0,0-4 0,0 1 0,0 1 0,0-2 0,0 4 0,0-4 0,-2 4 0,-2-1 0,-2-1 0,0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8:59.78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16383,'17'10'0,"0"3"0,-7-6 0,0 3 0,-4-4 0,-3 0 0,2-3 0,-1 2 0,2-4 0,-3 8 0,2-5 0,-4 2 0,2-3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0.6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16383,'22'26'0,"-4"-2"0,-5-6 0,2 3 0,-1-3 0,8 1 0,-4-1 0,-1-8 0,0 0 0,-7-3 0,0-4 0,-7 0 0,0-3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06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16383,'0'0'0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36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16383,'25'19'0,"5"4"0,-8-8 0,9 4 0,-5-7 0,5-1 0,-1-4 0,-3-3 0,-2 3 0,-3-6 0,-1 2 0,1-3 0,-11 0 0,-1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1.84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21 16383,'20'7'0,"-5"1"0,-6-7 0,-3 2 0,0-3 0,0 0 0,0 0 0,0 0 0,0 0 0,0-3 0,0-4 0,0 0 0,1-5 0,-4 8 0,0-2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24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20 16383,'3'-11'0,"0"3"0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47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33 16383,'16'6'0,"-2"-2"0,-7-2 0,-1-2 0,0 0 0,0-2 0,3-5 0,-2 0 0,2-2 0,0 2 0,1 1 0,-2 2 0,-3 1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2.70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16383,'31'3'0,"-2"0"0,-13-1 0,-3 2 0,-7-1 0,0 2 0,0 6 0,1 7 0,-3 9 0,-4 8 0,-4-4 0,-1-9 0,2-8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3.62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1 124 16383,'16'0'0,"-2"0"0,-8 3 0,0-2 0,0 4 0,3-4 0,1 1 0,0-2 0,3-3 0,-7 0 0,4-3 0,-1-7 0,-1-2 0,2-7 0,-3-3 0,0 2 0,-2 7 0,-2 7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3.91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0 136 16383,'21'4'0,"-2"-1"0,-13-3 0,0-3 0,3-1 0,-2-5 0,2 2 0,-2-6 0,-1-1 0,1 0 0,-3-6 0,2 5 0,-2-2 0,2 4 0,-2 6 0,-1 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29.66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24575,'10'7'0,"-1"-1"0,-3 0 0,0 0 0,0 0 0,-3 0 0,3-3 0,-6 3 0,6-6 0,-3 3 0,3 0 0,0 0 0,0 1 0,0 1 0,0-4 0,0 1 0,0 1 0,0-2 0,0 1 0,1-2 0,-1 0 0,0-2 0,-3 1 0,0-2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13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48 16383,'8'-18'0,"1"1"0,-8 10 0,2 1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37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13 16383,'17'3'0,"-3"-3"0,-8-1 0,0-4 0,0 4 0,0-4 0,0 4 0,-3-2 0,0 3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4.60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16383,'16'7'0,"1"1"0,-5-4 0,-1 2 0,9 3 0,17 5 0,-18-6 0,13 3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065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5 16383,'12'10'0,"0"1"0,-6-10 0,0 1 0,0 1 0,3-2 0,1 1 0,3-2 0,-3 0 0,3-3 0,-3 3 0,7-3 0,0-1 0,5 0 0,-4-3 0,2 0 0,-2 4 0,-6-1 0,-3 4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38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16383,'16'13'0,"-4"-2"0,-3-5 0,-3 0 0,-2 0 0,1-2 0,-2-1 0,3-3 0,0 0 0,0-3 0,0 2 0,4-5 0,-4 3 0,4-3 0,-1-1 0,-5 4 0,2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5.71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16383,'25'27'0,"-8"-9"0,-2-12 0,-12-9 0,2 2 0,1-4 0,1 1 0,2 4 0,-3 0 0,0 6 0,0-2 0,0 1 0,-6-2 0,0 4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15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21 16383,'28'7'0,"3"-4"0,-5 1 0,14-4 0,2-4 0,10-1 0,-5-4 0,-1 1 0,-24 3 0,-3 2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36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23 16383,'16'-3'0,"5"0"0,-10 3 0,14 0 0,2-4 0,5 3 0,12-2 0,-6-1 0,-11 3 0,-9-2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5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16383,'14'16'0,"-6"-5"0,-6-11 0,-2-3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71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16383,'14'14'0,"-5"-3"0,-7-11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0.40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24575,'6'0'0,"0"3"0,0-3 0,0 6 0,0-6 0,0 3 0,0 0 0,0-3 0,0 3 0,0-3 0,0 0 0,0 0 0,0 0 0,0 0 0,0 0 0,0 0 0,0 0 0,0 0 0,0 0 0,0 0 0,-2 0 0,-2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6.89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 0 16383,'10'13'0,"1"2"0,-11-8 0,3 2 0,-3-3 0,-3 0 0,0 0 0,-6 3 0,5-5 0,-2 2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20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16383,'16'3'0,"-2"0"0,-8-3 0,0 0 0,0 0 0,0 0 0,0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3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517 0 16383,'-96'0'0,"1"0"0,-1 0 0,19 0 0,1 0 0,-1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7.74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16383,'55'16'0,"0"1"0,34 9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8.87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 16383,'20'7'0,"0"0"0,2 0 0,-1 0 0,0 0 0,-3 0 0,-4-1 0,-5-2 0,-3-1 0,-3-3 0,0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9.34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16383,'0'0'0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09.50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102 0 16383,'-11'38'0,"-9"10"0,-12 7 0,10-18 0,6-13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014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26 16383,'16'-3'0,"1"0"0,-10-3 0,5-1 0,-5 3 0,0 1 0,-4 3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21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16383,'24'7'0,"-5"-4"0,-12-4 0,-5-2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0.37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1149 1 16383,'-96'15'0,"0"1"0,0 0 0,0 0 0,0-1 0,0 1 0,8 3 0,6 1 0,4-1 0,2-6 0,-7-10 0,0 0 0,1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4:31.33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24575,'9'6'0,"-2"0"0,2 0 0,-3 0 0,0 0 0,0-2 0,0 1 0,0-2 0,0 1 0,0-2 0,0 1 0,1-2 0,2 1 0,-2 1 0,2-2 0,-3 4 0,0-4 0,0 1 0,0 1 0,0-2 0,0 4 0,0-4 0,0 2 0,-3-1 0,3-1 0,-3 2 0,10-10 0,2 2 0,-4-2 0,-1 4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3.08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1 149 16383,'16'0'0,"-2"0"0,-8 0 0,0-2 0,7-2 0,-2-3 0,6 0 0,-1 0 0,-1 1 0,5-2 0,-2 2 0,3-2 0,-3 1 0,-1 0 0,-4 1 0,0-1 0,-3 1 0,0-1 0,2 1 0,3-1 0,0 0 0,4 0 0,-4 0 0,3 0 0,-2 3 0,-6-1 0,3 4 0,-6-2 0,2 3 0,-3 0 0,0 0 0,0 0 0,0 0 0,0 0 0,3 0 0,1 0 0,0 0 0,3 3 0,-3-2 0,0 2 0,2 0 0,-2-2 0,7 5 0,-3-6 0,9 9 0,-8-4 0,1 1 0,-7 0 0,-3-5 0,0 1 0,0-2 0,0 3 0,0-2 0,0 1 0,0-2 0,3 0 0,-2 3 0,1-2 0,-2 2 0,7-3 0,-2 0 0,6 0 0,-4-3 0,4 2 0,1-2 0,3 3 0,1 3 0,-1-2 0,4 2 0,-2 0 0,-1-2 0,-6 2 0,-6-3 0,-4 3 0,3-3 0,15 3 0,-12-3 0,11 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4.38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144 1 16383,'-13'13'0,"1"-2"0,6-5 0,0 0 0,3 0 0,-3 0 0,3 0 0,-3 0 0,-1 3 0,1-2 0,0 6 0,-1 0 0,0 5 0,0 0 0,0 2 0,0-2 0,0 4 0,0-5 0,0 0 0,3-4 0,1 4 0,0-6 0,3 5 0,-3-6 0,3 7 0,0-3 0,3 0 0,-3-2 0,6-2 0,-2 4 0,2-1 0,1 4 0,3 0 0,1 5 0,10 9 0,-6-7 0,6 6 0,-3-7 0,1-1 0,8 1 0,0-3 0,9 0 0,6-4 0,10 5 0,19 4 0,-33-10 0,3-1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16.80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71 0 16383,'-7'18'0,"0"3"0,0-4 0,0 1 0,0 3 0,0-4 0,0 5 0,-1-1 0,4-3 0,1-4 0,3-2 0,0-5 0,0 2 0,0-3 0,0 0 0,0 0 0,-3 0 0,3 0 0,-3 4 0,3-4 0,0 7 0,0-3 0,0 9 0,0-1 0,3 6 0,-2-6 0,2 2 0,0-2 0,-2 3 0,5 1 0,-5-1 0,5-3 0,-2 2 0,3-2 0,0 4 0,0-5 0,3 13 0,-2-13 0,2 9 0,-4-16 0,1 3 0,-1-3 0,1 3 0,-1 0 0,-2 0 0,1-3 0,-4 0 0,2-1 0,-6 7 0,-1-1 0,-5 8 0,-7 0 0,7-10 0,-2 2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4.266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 0 16383,'-8'42'0,"3"-2"0,1-9 0,4-8 0,0-5 0,3-15 0,3-6 0,1-4 0,2-2 0,-3 3 0,0 0 0,0 3 0,0 0 0,0 3 0,0 0 0,0 0 0,0 0 0,7 0 0,-2 0 0,9-3 0,-2 2 0,0-2 0,-1 3 0,-4 0 0,-3 0 0,2 0 0,-2-3 0,7 2 0,5-2 0,4 3 0,9 4 0,2 0 0,-1 4 0,-5-4 0,-6 3 0,-7-6 0,-4 2 0,-5-3 0,-3 0 0,3 0 0,1 0 0,-1 0 0,3 0 0,2 0 0,4 3 0,3-2 0,1 2 0,-5-3 0,4 0 0,6 0 0,-3-3 0,11 2 0,-13-2 0,13 3 0,-11 0 0,7 0 0,-10 0 0,-3 0 0,3-3 0,-4 2 0,9-6 0,0 3 0,9-4 0,-7 4 0,6 0 0,-7 1 0,26-2 0,-8 1 0,20 0 0,-13 4 0,0 0 0,0 4 0,-10-3 0,-6 6 0,-6-6 0,-8 2 0,0 0 0,-5-2 0,9 8 0,-6-8 0,11 6 0,-9-7 0,-1 0 0,4 3 0,6 1 0,1 1 0,3-2 0,-4 1 0,-1 0 0,1 3 0,5-2 0,-12-2 0,2-3 0,-12 0 0,-4 0 0,2 0 0,-2-3 0,0 2 0,3-5 0,0 2 0,9 1 0,9-1 0,5 4 0,10 0 0,1 0 0,5 0 0,17 8 0,-17-6 0,3 8 0,-21-9 0,-12 5 0,4-5 0,-5 2 0,1-3 0,3 0 0,2 0 0,8 4 0,6 1 0,6 7 0,10-2 0,25 14 0,-18-12 0,7 8 0,-31-12 0,-14-4 0,0 3 0,-5-7 0,5 4 0,-4-4 0,4 3 0,-1-2 0,2 5 0,3-5 0,5 6 0,-3-3 0,-1 4 0,4-4 0,-11-1 0,3-3 0,-8 0 0,-1 0 0,2 0 0,15 0 0,-1 0 0,11 0 0,19-4 0,-17 3 0,16-3 0,-12 4 0,-2 0 0,8-3 0,-5 2 0,5-3 0,25 4 0,-18-4 0,11-1 0,-29 1 0,-10-3 0,-1 2 0,-4-2 0,-5-1 0,0 4 0,-5-3 0,1 3 0,-1-3 0,6 3 0,-4 1 0,4 0 0,-5 2 0,3-2 0,6-1 0,10 3 0,12-2 0,0 3 0,16 0 0,-15 0 0,0-4 0,-14 0 0,-10-4 0,-3 1 0,-8 0 0,-7 0 0,-11 4 0,-22 7 0,-1 1 0,-33 10 0,-7-5 0,-11 4 0,-17-4 0,11-1 0,-11 1 0,4 0 0,1 0 0,-5 0 0,11 0 0,1 0 0,13-5 0,8 3 0,5-7 0,-18 3 0,23-4 0,-11 0 0,31 0 0,2 0 0,3 0 0,1 3 0,-1-2 0,-4 5 0,0-5 0,-5 6 0,-4-3 0,-1 4 0,-10 0 0,-24 1 0,12-5 0,-22 4 0,15-7 0,-6 3 0,-13-4 0,-1-4 0,-7 3 0,39-2 0,0 1 0,-42 2 0,42-2 0,0 0 0,0-1 0,0-1 0,-1-1 0,-1 0 0,-4-1 0,-5 0 0,-33-5 0,0 0 0,33 4 0,1 1 0,-27-5 0,4 0 0,0 1 0,14 4 0,18-1 0,14 6 0,13-3 0,2 4 0,-1 0 0,0 4 0,-61-8 0,15 2 0,14-2 0,-5-2 0,-4 1 0,2 0 0,-25-5 0,35 7 0,3 1 0,-4-2 0,23 1 0,1 2 0,10 3 0,7 0 0,-4 6 0,0-4 0,7 2 0,-3 1 0,4-4 0,6 2 0,24-11 0,11 3 0,38-9 0,-16 9 0,3 1 0,-2-3 0,2 1 0,14 2 0,5 3 0,10 0 0,3 2 0,4 2 0,0 2 0,-6 1 0,-1 1 0,-8-1 0,1-1 0,8-1 0,-3-2 0,-27-1 0,0 0 0,28 0 0,1-2 0,-19 0 0,-4-2 0,33 1 0,-36 2 0,2 1 0,0-1 0,-2 1 0,29 3 0,-19-7 0,-1-2 0,27-3 0,-13-6 0,-12 3 0,-1 1 0,-15 0 0,22 3 0,0-7 0,-18 7 0,13-8 0,-15 2 0,-21 2 0,15-5 0,-12 3 0,2-1 0,5 1 0,32 3 0,-3 3 0,-19 3 0,7 1 0,19 0 0,2 2 0,-18 1 0,2 0 0,32 1 0,-4 0 0,-4 6 0,7-4 0,-64-1 0,-2-4 0,-17 0 0,-6 0 0,4 0 0,1 0 0,0 0 0,-1 0 0,11 6 0,18 4 0,30 7 0,12 1 0,-12-8 0,3 0 0,0 3 0,6 2 0,-10-4 0,29-3 0,-19 3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6.66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0 16383,'13'10'0,"-1"-1"0,-6-3 0,0 0 0,-2 0 0,1-2 0,-2-2 0,4-2 0,-1 0 0,0-3 0,0 0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7.223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16383,'18'4'0,"-5"-1"0,-11-3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7.66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16383,'0'0'0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28.709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 16383,'11'24'0,"-1"0"0,-4-6 0,1-4 0,-1-5 0,-2-3 0,-2 0 0,1-3 0,0 6 0,4 2 0,-1 0 0,1 2 0,-4-7 0,2 0 0,-1 0 0,-1 0 0,2 0 0,-1 0 0,-1 7 0,3-2 0,-3 9 0,4-2 0,-3 0 0,3 2 0,-4-6 0,4 3 0,0-7 0,-4 3 0,0-3 0,0 0 0,-3-1 0,6-3 0,-3 0 0,6 3 0,-2-2 0,2 2 0,-3-5 0,0 1 0,0-4 0,0 1 0,0-2 0,0 0 0,0 3 0,4-2 0,7 5 0,2-2 0,7 0 0,-5-1 0,-3-3 0,2 0 0,-2 0 0,0 0 0,-1 0 0,-7 0 0,-1 0 0,-3 0 0,0-3 0,0 3 0,-3-6 0,3 3 0,-3-3 0,3 0 0,0 0 0,0-1 0,-2 1 0,1 0 0,-2 3 0,6-3 0,5 2 0,-3 0 0,5-2 0,-9 5 0,2-2 0,-3 3 0,3 0 0,-2 3 0,1 0 0,-4 1 0,-2-2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1.08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576 0 16383,'-16'10'0,"3"-1"0,3-3 0,4 0 0,-3 1 0,2-1 0,-2 0 0,3 0 0,2 0 0,-1-2 0,1 1 0,-2-2 0,0 3 0,0 0 0,-3 1 0,2-1 0,-6 0 0,3 1 0,-7-1 0,3 1 0,-3 0 0,4 0 0,-4-1 0,2 1 0,-2 0 0,4 0 0,3-1 0,-3 0 0,7 1 0,-4-1 0,-2 3 0,1-2 0,-5 2 0,3-2 0,-4 0 0,6-1 0,-5 1 0,6 2 0,-4-2 0,4 3 0,1-1 0,2-2 0,1 5 0,0-5 0,-1 6 0,0 0 0,-3 15 0,2-5 0,-3 12 0,4-12 0,0 2 0,-1 1 0,1-4 0,0 4 0,0-5 0,0-6 0,0-3 0,1-2 0,2-4 0,7 4 0,-1-7 0,4 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02T14:39:34.968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506 107 16383,'-13'-13'0,"4"1"0,4 9 0,4-3 0,-7 3 0,1 0 0,-10 0 0,-1 0 0,-7-2 0,-2-2 0,0 0 0,2-1 0,3 1 0,1 0 0,6 0 0,2 0 0,7 4 0,0 0 0,0 3 0,0 0 0,0 0 0,-1 0 0,1 0 0,0 3 0,-3 1 0,2 5 0,-10-2 0,3 6 0,-5 2 0,-1 0 0,1 6 0,1-6 0,3-1 0,6-5 0,2 0 0,1 5 0,-1 4 0,0 3 0,-4 10 0,6-7 0,-4 7 0,8-6 0,-2-2 0,6 6 0,1-2 0,7-1 0,1 4 0,-1-4 0,3 5 0,-5-5 0,8 9 0,-9-11 0,9 7 0,-6-10 0,7 1 0,5 5 0,2 1 0,2 0 0,1 4 0,-3-4 0,2 0 0,-3 0 0,-1-6 0,0 1 0,-4 4 0,3-4 0,4 17 0,0-9 0,4 11 0,-2-10 0,-3 1 0,3-5 0,0 4 0,-4-9 0,2 1 0,-7-10 0,-6-6 0,-4-6 0,-2-4 0,-4-5 0,2 0 0,-4-2 0,2 3 0,-3 0 0,-6 2 0,-5-2 0,-11-1 0,-5-5 0,-4-8 0,-10-1 0,2-8 0,-4-1 0,6-3 0,4 0 0,5 5 0,0-4 0,1-10 0,9 11 0,3-9 0,12 18 0,6 5 0,0 3 0,3 4 0,0 7 0,0 3 0,14 25 0,7 8 0,15 22 0,-1 0 0,3-9 0,-8-3 0,1-13 0,4-2 0,-6-3 0,5-4 0,-9-5 0,-8-8 0,-5-2 0,-9-6 0,-5 0 0,-8-16 0,-4 0 0,-6-16 0,-5 5 0,-5-5 0,-5-1 0,-4 1 0,0 3 0,0 1 0,6 11 0,7 2 0,7 11 0,12 2 0,32 15 0,3-6 0,33 12 0,-3-14 0,8 3 0,-1-3 0,-16 1 0,-20-2 0,-18-7 0,-17 2 0,-15-5 0,19-4 0,-9-2 0,28-10 0,-1 3 0,1-4 0,0 0 0,-8 0 0,-1 1 0,-6-3 0,-1-2 0,1-4 0,-4 1 0,-1-5 0,-6 3 0,-5-3 0,0 8 0,0 8 0,2 9 0,24 48 0,-1 35 0,1-23 0,0 4 0,-1 0 0,-2 0 0,16 37 0,-3-20 0,-1-6 0,-1-16 0,-9-20 0,-5-20 0,-10-21 0,2-11 0,-3-8 0,5-13 0,-5 14 0,5-2 0,-5 19 0,4 12 0,2 7 0,-3 2 0,4 1 0,-5-6 0,3-6 0,4-1 0,0-9 0,8-7 0,-2-2 0,3-9 0,-8 9 0,0-4 0,-7 5 0,-1-1 0,-3 1 0,-3-1 0,-1 1 0,-3 6 0,-3-11 0,3 17 0,0-7 0,4 13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132C8-9C5F-7444-86C2-B95E209D6692}" type="datetimeFigureOut">
              <a:rPr lang="en-US" smtClean="0"/>
              <a:t>11/6/24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5A5D8-FB56-B74B-908A-B27ADED8D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378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It’s 8.30 in Japan</a:t>
            </a:r>
          </a:p>
          <a:p>
            <a:r>
              <a:rPr lang="en-US" dirty="0"/>
              <a:t>Straw poll – who has seen or heard </a:t>
            </a:r>
            <a:r>
              <a:rPr lang="en-US"/>
              <a:t>a ghost?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15A5D8-FB56-B74B-908A-B27ADED8D38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463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BBD79-A804-45E9-B8E3-9A16A3218D6A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9822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BBD79-A804-45E9-B8E3-9A16A3218D6A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0744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never set out to write ghost stories – in fact my books are principally about how young people overcome almost insurmountable problems – but ghosts keep showing up</a:t>
            </a:r>
          </a:p>
          <a:p>
            <a:r>
              <a:rPr lang="en-US" dirty="0"/>
              <a:t>MY COW GHOST STORY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D159D2-07FF-674B-995D-5711B50614A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432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PLACES CREATE STORIES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15A5D8-FB56-B74B-908A-B27ADED8D38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66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Short Japanese introduction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D159D2-07FF-674B-995D-5711B50614A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12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your senses – the sixth sense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15A5D8-FB56-B74B-908A-B27ADED8D38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545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Maybe we won’t do our shopping here…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15A5D8-FB56-B74B-908A-B27ADED8D38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41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BBD79-A804-45E9-B8E3-9A16A3218D6A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72881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BBD79-A804-45E9-B8E3-9A16A3218D6A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38711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BBD79-A804-45E9-B8E3-9A16A3218D6A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564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7B34D-69A3-9C4E-BF23-8E092725F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AEB785-46C2-2040-8B8F-93CD7D514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871279-E766-A44C-A2CC-E827B0004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0CE8B-AE42-264E-8316-F26C48B59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0B0D16-C32E-4540-B363-D4CBCBC22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837256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0C625-A5CA-F643-86D8-986BAFD9C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214AF7-39F8-E842-9842-4CA1C9B5E1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BAB27-8ADB-AF4C-A19B-3C9DA446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155B0E-F927-B144-9E09-672575A4E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A1C38B-94E2-D243-B8D9-E35AA04FF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366348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56576F-609C-E94B-8406-8A4F6529DC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33D68F-6B64-034D-A97F-5ED46209EE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509E8B-FE88-D94D-8C52-B68481B73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72829-F3E9-A24D-AD6C-0AF15492C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2C862-B6A4-E74D-A6C4-7E2B647FC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689798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0D54F-9FA6-0B48-AE50-C9F5DA11A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640B2-CF6E-AC43-BAFF-0882403D2F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FAC5A5-AFA0-5B4F-9F5F-CE892A670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FCF668-0825-2C4B-A204-7121BB124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4E40C-596F-A347-84EE-303D1FF83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9135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4420-C833-EF45-AEA2-42E7B8D12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0254C-0770-AE49-9248-FE197BA4EB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CACDC-897B-9E40-9F3E-70D2582BD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712BE-34C4-3740-951E-EC1A5F7A7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F831A-2BB1-5748-9CB1-55EC8B32C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822410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7F9BA-E511-9A4B-A5EF-716E9D407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750FF1-D26C-6E44-88A4-FD49310F55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5F55D4-D6BE-2848-A3BD-D1C0F6AE26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E87558-0BA1-9845-81D3-F5927C9D9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644166-521C-F94F-9BC2-5523BE15B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C0115F-4044-B74B-BC28-21C399445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80001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3C53D-AEFA-3346-89BF-9729E6BD1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F701AE-C9A6-3941-859A-5C0544F666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69C822-E706-7048-9D78-ADC63CBBA7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233342-246F-5443-B099-EB06C92453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16AF46-F766-304B-B06A-3DC50F1577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5F6B25-42B6-2143-8F39-B568DC394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FD48C3-F486-5244-82A4-A35EB1031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9F3AEE-D47F-6B44-B36F-3CC2521A5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306542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32E83-9CC3-F541-AE79-42DAFD7AD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A7C81F-DEC1-B045-BE2F-F384165F6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5FF7CF-7BC3-1248-A76A-37D961EAD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BF7651-525F-B149-8C00-AF8CC0555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396898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6F8712-26BC-F14E-B348-732A8BCDA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AC2359-2F3D-7B4E-A711-248E13D5F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4E8980-C173-A144-82EF-6CE860CFC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06127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CFE83-5D85-F54D-B4A9-6DCC59E6D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7F166-4600-5E4D-B4FF-C3780185E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EC41C9-827F-3E4B-A639-1F39432EBC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D06375-8B7D-994E-8D55-7D81D33D2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DED4F8-EA53-7348-B8C3-EB8B8F8BE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EDB573-9F91-7144-A9DB-1AEDB28F1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4181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1F422-9C79-2148-8EE2-6498A750F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A793BB-C1E0-2348-B0A4-1DFFCF59CB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8E0DAA-179D-EC48-87F8-6A70083333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147E56-598D-DD4F-98AA-55AFA54E3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21556B-CBD3-8A4B-8AAD-89CA038DE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D560C8-5F0F-7C46-AB9B-41A09ACD6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1199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DE6756-3D4C-EE41-A132-76417F362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342F63-4E33-1347-A93A-B54D8FA37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2DE57-A2B7-BF4B-916B-41D5F59F32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0AACC-FC4A-7544-849E-2153AF23F30F}" type="datetimeFigureOut">
              <a:rPr lang="en-US" smtClean="0"/>
              <a:t>11/6/24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60C70-3BE0-3D46-8719-4B3B4A32DA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7DBCD-6BD3-354E-AB39-22BA8AB0A9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FB5EE-4BB8-7C4A-81F9-0B6383909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36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4v"/><Relationship Id="rId1" Type="http://schemas.microsoft.com/office/2007/relationships/media" Target="../media/media2.m4v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91.png"/><Relationship Id="rId21" Type="http://schemas.openxmlformats.org/officeDocument/2006/relationships/image" Target="../media/image430.png"/><Relationship Id="rId42" Type="http://schemas.openxmlformats.org/officeDocument/2006/relationships/customXml" Target="../ink/ink19.xml"/><Relationship Id="rId63" Type="http://schemas.openxmlformats.org/officeDocument/2006/relationships/image" Target="../media/image64.png"/><Relationship Id="rId84" Type="http://schemas.openxmlformats.org/officeDocument/2006/relationships/customXml" Target="../ink/ink40.xml"/><Relationship Id="rId138" Type="http://schemas.openxmlformats.org/officeDocument/2006/relationships/image" Target="../media/image101.png"/><Relationship Id="rId159" Type="http://schemas.openxmlformats.org/officeDocument/2006/relationships/customXml" Target="../ink/ink78.xml"/><Relationship Id="rId170" Type="http://schemas.openxmlformats.org/officeDocument/2006/relationships/customXml" Target="../ink/ink84.xml"/><Relationship Id="rId191" Type="http://schemas.openxmlformats.org/officeDocument/2006/relationships/customXml" Target="../ink/ink95.xml"/><Relationship Id="rId107" Type="http://schemas.openxmlformats.org/officeDocument/2006/relationships/image" Target="../media/image86.png"/><Relationship Id="rId11" Type="http://schemas.openxmlformats.org/officeDocument/2006/relationships/image" Target="../media/image380.png"/><Relationship Id="rId32" Type="http://schemas.openxmlformats.org/officeDocument/2006/relationships/customXml" Target="../ink/ink14.xml"/><Relationship Id="rId53" Type="http://schemas.openxmlformats.org/officeDocument/2006/relationships/image" Target="../media/image59.png"/><Relationship Id="rId74" Type="http://schemas.openxmlformats.org/officeDocument/2006/relationships/customXml" Target="../ink/ink35.xml"/><Relationship Id="rId128" Type="http://schemas.openxmlformats.org/officeDocument/2006/relationships/customXml" Target="../ink/ink62.xml"/><Relationship Id="rId149" Type="http://schemas.openxmlformats.org/officeDocument/2006/relationships/customXml" Target="../ink/ink73.xml"/><Relationship Id="rId5" Type="http://schemas.openxmlformats.org/officeDocument/2006/relationships/customXml" Target="../ink/ink1.xml"/><Relationship Id="rId95" Type="http://schemas.openxmlformats.org/officeDocument/2006/relationships/image" Target="../media/image80.png"/><Relationship Id="rId160" Type="http://schemas.openxmlformats.org/officeDocument/2006/relationships/image" Target="../media/image112.png"/><Relationship Id="rId181" Type="http://schemas.openxmlformats.org/officeDocument/2006/relationships/customXml" Target="../ink/ink90.xml"/><Relationship Id="rId22" Type="http://schemas.openxmlformats.org/officeDocument/2006/relationships/customXml" Target="../ink/ink9.xml"/><Relationship Id="rId43" Type="http://schemas.openxmlformats.org/officeDocument/2006/relationships/image" Target="../media/image54.png"/><Relationship Id="rId64" Type="http://schemas.openxmlformats.org/officeDocument/2006/relationships/customXml" Target="../ink/ink30.xml"/><Relationship Id="rId118" Type="http://schemas.openxmlformats.org/officeDocument/2006/relationships/customXml" Target="../ink/ink57.xml"/><Relationship Id="rId139" Type="http://schemas.openxmlformats.org/officeDocument/2006/relationships/customXml" Target="../ink/ink68.xml"/><Relationship Id="rId85" Type="http://schemas.openxmlformats.org/officeDocument/2006/relationships/image" Target="../media/image75.png"/><Relationship Id="rId150" Type="http://schemas.openxmlformats.org/officeDocument/2006/relationships/image" Target="../media/image107.png"/><Relationship Id="rId171" Type="http://schemas.openxmlformats.org/officeDocument/2006/relationships/image" Target="../media/image117.png"/><Relationship Id="rId192" Type="http://schemas.openxmlformats.org/officeDocument/2006/relationships/image" Target="../media/image127.png"/><Relationship Id="rId12" Type="http://schemas.openxmlformats.org/officeDocument/2006/relationships/customXml" Target="../ink/ink4.xml"/><Relationship Id="rId33" Type="http://schemas.openxmlformats.org/officeDocument/2006/relationships/image" Target="../media/image490.png"/><Relationship Id="rId108" Type="http://schemas.openxmlformats.org/officeDocument/2006/relationships/customXml" Target="../ink/ink52.xml"/><Relationship Id="rId129" Type="http://schemas.openxmlformats.org/officeDocument/2006/relationships/customXml" Target="../ink/ink63.xml"/><Relationship Id="rId54" Type="http://schemas.openxmlformats.org/officeDocument/2006/relationships/customXml" Target="../ink/ink25.xml"/><Relationship Id="rId75" Type="http://schemas.openxmlformats.org/officeDocument/2006/relationships/image" Target="../media/image70.png"/><Relationship Id="rId96" Type="http://schemas.openxmlformats.org/officeDocument/2006/relationships/customXml" Target="../ink/ink46.xml"/><Relationship Id="rId140" Type="http://schemas.openxmlformats.org/officeDocument/2006/relationships/image" Target="../media/image102.png"/><Relationship Id="rId161" Type="http://schemas.openxmlformats.org/officeDocument/2006/relationships/customXml" Target="../ink/ink79.xml"/><Relationship Id="rId182" Type="http://schemas.openxmlformats.org/officeDocument/2006/relationships/image" Target="../media/image122.png"/><Relationship Id="rId23" Type="http://schemas.openxmlformats.org/officeDocument/2006/relationships/image" Target="../media/image440.png"/><Relationship Id="rId119" Type="http://schemas.openxmlformats.org/officeDocument/2006/relationships/image" Target="../media/image92.png"/><Relationship Id="rId44" Type="http://schemas.openxmlformats.org/officeDocument/2006/relationships/customXml" Target="../ink/ink20.xml"/><Relationship Id="rId65" Type="http://schemas.openxmlformats.org/officeDocument/2006/relationships/image" Target="../media/image65.png"/><Relationship Id="rId86" Type="http://schemas.openxmlformats.org/officeDocument/2006/relationships/customXml" Target="../ink/ink41.xml"/><Relationship Id="rId130" Type="http://schemas.openxmlformats.org/officeDocument/2006/relationships/image" Target="../media/image97.png"/><Relationship Id="rId151" Type="http://schemas.openxmlformats.org/officeDocument/2006/relationships/customXml" Target="../ink/ink74.xml"/><Relationship Id="rId172" Type="http://schemas.openxmlformats.org/officeDocument/2006/relationships/customXml" Target="../ink/ink85.xml"/><Relationship Id="rId193" Type="http://schemas.openxmlformats.org/officeDocument/2006/relationships/customXml" Target="../ink/ink96.xml"/><Relationship Id="rId13" Type="http://schemas.openxmlformats.org/officeDocument/2006/relationships/image" Target="../media/image390.png"/><Relationship Id="rId109" Type="http://schemas.openxmlformats.org/officeDocument/2006/relationships/image" Target="../media/image87.png"/><Relationship Id="rId34" Type="http://schemas.openxmlformats.org/officeDocument/2006/relationships/customXml" Target="../ink/ink15.xml"/><Relationship Id="rId55" Type="http://schemas.openxmlformats.org/officeDocument/2006/relationships/image" Target="../media/image60.png"/><Relationship Id="rId76" Type="http://schemas.openxmlformats.org/officeDocument/2006/relationships/customXml" Target="../ink/ink36.xml"/><Relationship Id="rId97" Type="http://schemas.openxmlformats.org/officeDocument/2006/relationships/image" Target="../media/image81.png"/><Relationship Id="rId120" Type="http://schemas.openxmlformats.org/officeDocument/2006/relationships/customXml" Target="../ink/ink58.xml"/><Relationship Id="rId141" Type="http://schemas.openxmlformats.org/officeDocument/2006/relationships/customXml" Target="../ink/ink69.xml"/><Relationship Id="rId7" Type="http://schemas.openxmlformats.org/officeDocument/2006/relationships/image" Target="../media/image360.png"/><Relationship Id="rId162" Type="http://schemas.openxmlformats.org/officeDocument/2006/relationships/customXml" Target="../ink/ink80.xml"/><Relationship Id="rId183" Type="http://schemas.openxmlformats.org/officeDocument/2006/relationships/customXml" Target="../ink/ink91.xml"/><Relationship Id="rId2" Type="http://schemas.openxmlformats.org/officeDocument/2006/relationships/notesSlide" Target="../notesSlides/notesSlide7.xml"/><Relationship Id="rId29" Type="http://schemas.openxmlformats.org/officeDocument/2006/relationships/image" Target="../media/image470.png"/><Relationship Id="rId24" Type="http://schemas.openxmlformats.org/officeDocument/2006/relationships/customXml" Target="../ink/ink10.xml"/><Relationship Id="rId40" Type="http://schemas.openxmlformats.org/officeDocument/2006/relationships/customXml" Target="../ink/ink18.xml"/><Relationship Id="rId45" Type="http://schemas.openxmlformats.org/officeDocument/2006/relationships/image" Target="../media/image55.png"/><Relationship Id="rId66" Type="http://schemas.openxmlformats.org/officeDocument/2006/relationships/customXml" Target="../ink/ink31.xml"/><Relationship Id="rId87" Type="http://schemas.openxmlformats.org/officeDocument/2006/relationships/image" Target="../media/image76.png"/><Relationship Id="rId110" Type="http://schemas.openxmlformats.org/officeDocument/2006/relationships/customXml" Target="../ink/ink53.xml"/><Relationship Id="rId115" Type="http://schemas.openxmlformats.org/officeDocument/2006/relationships/image" Target="../media/image90.png"/><Relationship Id="rId131" Type="http://schemas.openxmlformats.org/officeDocument/2006/relationships/customXml" Target="../ink/ink64.xml"/><Relationship Id="rId136" Type="http://schemas.openxmlformats.org/officeDocument/2006/relationships/image" Target="../media/image100.png"/><Relationship Id="rId157" Type="http://schemas.openxmlformats.org/officeDocument/2006/relationships/customXml" Target="../ink/ink77.xml"/><Relationship Id="rId178" Type="http://schemas.openxmlformats.org/officeDocument/2006/relationships/image" Target="../media/image120.png"/><Relationship Id="rId61" Type="http://schemas.openxmlformats.org/officeDocument/2006/relationships/image" Target="../media/image63.png"/><Relationship Id="rId82" Type="http://schemas.openxmlformats.org/officeDocument/2006/relationships/customXml" Target="../ink/ink39.xml"/><Relationship Id="rId152" Type="http://schemas.openxmlformats.org/officeDocument/2006/relationships/image" Target="../media/image108.png"/><Relationship Id="rId173" Type="http://schemas.openxmlformats.org/officeDocument/2006/relationships/customXml" Target="../ink/ink86.xml"/><Relationship Id="rId194" Type="http://schemas.openxmlformats.org/officeDocument/2006/relationships/customXml" Target="../ink/ink97.xml"/><Relationship Id="rId199" Type="http://schemas.openxmlformats.org/officeDocument/2006/relationships/image" Target="../media/image130.png"/><Relationship Id="rId203" Type="http://schemas.openxmlformats.org/officeDocument/2006/relationships/image" Target="../media/image132.png"/><Relationship Id="rId19" Type="http://schemas.openxmlformats.org/officeDocument/2006/relationships/image" Target="../media/image420.png"/><Relationship Id="rId14" Type="http://schemas.openxmlformats.org/officeDocument/2006/relationships/customXml" Target="../ink/ink5.xml"/><Relationship Id="rId30" Type="http://schemas.openxmlformats.org/officeDocument/2006/relationships/customXml" Target="../ink/ink13.xml"/><Relationship Id="rId35" Type="http://schemas.openxmlformats.org/officeDocument/2006/relationships/image" Target="../media/image500.png"/><Relationship Id="rId56" Type="http://schemas.openxmlformats.org/officeDocument/2006/relationships/customXml" Target="../ink/ink26.xml"/><Relationship Id="rId77" Type="http://schemas.openxmlformats.org/officeDocument/2006/relationships/image" Target="../media/image71.png"/><Relationship Id="rId100" Type="http://schemas.openxmlformats.org/officeDocument/2006/relationships/customXml" Target="../ink/ink48.xml"/><Relationship Id="rId105" Type="http://schemas.openxmlformats.org/officeDocument/2006/relationships/image" Target="../media/image85.png"/><Relationship Id="rId126" Type="http://schemas.openxmlformats.org/officeDocument/2006/relationships/customXml" Target="../ink/ink61.xml"/><Relationship Id="rId147" Type="http://schemas.openxmlformats.org/officeDocument/2006/relationships/customXml" Target="../ink/ink72.xml"/><Relationship Id="rId168" Type="http://schemas.openxmlformats.org/officeDocument/2006/relationships/customXml" Target="../ink/ink83.xml"/><Relationship Id="rId8" Type="http://schemas.openxmlformats.org/officeDocument/2006/relationships/customXml" Target="../ink/ink2.xml"/><Relationship Id="rId51" Type="http://schemas.openxmlformats.org/officeDocument/2006/relationships/image" Target="../media/image58.png"/><Relationship Id="rId72" Type="http://schemas.openxmlformats.org/officeDocument/2006/relationships/customXml" Target="../ink/ink34.xml"/><Relationship Id="rId93" Type="http://schemas.openxmlformats.org/officeDocument/2006/relationships/image" Target="../media/image79.png"/><Relationship Id="rId98" Type="http://schemas.openxmlformats.org/officeDocument/2006/relationships/customXml" Target="../ink/ink47.xml"/><Relationship Id="rId121" Type="http://schemas.openxmlformats.org/officeDocument/2006/relationships/image" Target="../media/image93.png"/><Relationship Id="rId142" Type="http://schemas.openxmlformats.org/officeDocument/2006/relationships/image" Target="../media/image103.png"/><Relationship Id="rId163" Type="http://schemas.openxmlformats.org/officeDocument/2006/relationships/image" Target="../media/image113.png"/><Relationship Id="rId184" Type="http://schemas.openxmlformats.org/officeDocument/2006/relationships/image" Target="../media/image123.png"/><Relationship Id="rId189" Type="http://schemas.openxmlformats.org/officeDocument/2006/relationships/customXml" Target="../ink/ink94.xml"/><Relationship Id="rId3" Type="http://schemas.openxmlformats.org/officeDocument/2006/relationships/image" Target="../media/image44.png"/><Relationship Id="rId25" Type="http://schemas.openxmlformats.org/officeDocument/2006/relationships/image" Target="../media/image450.png"/><Relationship Id="rId46" Type="http://schemas.openxmlformats.org/officeDocument/2006/relationships/customXml" Target="../ink/ink21.xml"/><Relationship Id="rId67" Type="http://schemas.openxmlformats.org/officeDocument/2006/relationships/image" Target="../media/image66.png"/><Relationship Id="rId116" Type="http://schemas.openxmlformats.org/officeDocument/2006/relationships/customXml" Target="../ink/ink56.xml"/><Relationship Id="rId137" Type="http://schemas.openxmlformats.org/officeDocument/2006/relationships/customXml" Target="../ink/ink67.xml"/><Relationship Id="rId158" Type="http://schemas.openxmlformats.org/officeDocument/2006/relationships/image" Target="../media/image111.png"/><Relationship Id="rId20" Type="http://schemas.openxmlformats.org/officeDocument/2006/relationships/customXml" Target="../ink/ink8.xml"/><Relationship Id="rId41" Type="http://schemas.openxmlformats.org/officeDocument/2006/relationships/image" Target="../media/image53.png"/><Relationship Id="rId62" Type="http://schemas.openxmlformats.org/officeDocument/2006/relationships/customXml" Target="../ink/ink29.xml"/><Relationship Id="rId83" Type="http://schemas.openxmlformats.org/officeDocument/2006/relationships/image" Target="../media/image74.png"/><Relationship Id="rId88" Type="http://schemas.openxmlformats.org/officeDocument/2006/relationships/customXml" Target="../ink/ink42.xml"/><Relationship Id="rId111" Type="http://schemas.openxmlformats.org/officeDocument/2006/relationships/image" Target="../media/image88.png"/><Relationship Id="rId132" Type="http://schemas.openxmlformats.org/officeDocument/2006/relationships/image" Target="../media/image98.png"/><Relationship Id="rId153" Type="http://schemas.openxmlformats.org/officeDocument/2006/relationships/customXml" Target="../ink/ink75.xml"/><Relationship Id="rId174" Type="http://schemas.openxmlformats.org/officeDocument/2006/relationships/image" Target="../media/image118.png"/><Relationship Id="rId179" Type="http://schemas.openxmlformats.org/officeDocument/2006/relationships/customXml" Target="../ink/ink89.xml"/><Relationship Id="rId195" Type="http://schemas.openxmlformats.org/officeDocument/2006/relationships/image" Target="../media/image128.png"/><Relationship Id="rId190" Type="http://schemas.openxmlformats.org/officeDocument/2006/relationships/image" Target="../media/image126.png"/><Relationship Id="rId15" Type="http://schemas.openxmlformats.org/officeDocument/2006/relationships/image" Target="../media/image400.png"/><Relationship Id="rId36" Type="http://schemas.openxmlformats.org/officeDocument/2006/relationships/customXml" Target="../ink/ink16.xml"/><Relationship Id="rId57" Type="http://schemas.openxmlformats.org/officeDocument/2006/relationships/image" Target="../media/image61.png"/><Relationship Id="rId106" Type="http://schemas.openxmlformats.org/officeDocument/2006/relationships/customXml" Target="../ink/ink51.xml"/><Relationship Id="rId127" Type="http://schemas.openxmlformats.org/officeDocument/2006/relationships/image" Target="../media/image96.png"/><Relationship Id="rId10" Type="http://schemas.openxmlformats.org/officeDocument/2006/relationships/customXml" Target="../ink/ink3.xml"/><Relationship Id="rId31" Type="http://schemas.openxmlformats.org/officeDocument/2006/relationships/image" Target="../media/image480.png"/><Relationship Id="rId52" Type="http://schemas.openxmlformats.org/officeDocument/2006/relationships/customXml" Target="../ink/ink24.xml"/><Relationship Id="rId73" Type="http://schemas.openxmlformats.org/officeDocument/2006/relationships/image" Target="../media/image69.png"/><Relationship Id="rId78" Type="http://schemas.openxmlformats.org/officeDocument/2006/relationships/customXml" Target="../ink/ink37.xml"/><Relationship Id="rId94" Type="http://schemas.openxmlformats.org/officeDocument/2006/relationships/customXml" Target="../ink/ink45.xml"/><Relationship Id="rId99" Type="http://schemas.openxmlformats.org/officeDocument/2006/relationships/image" Target="../media/image82.png"/><Relationship Id="rId101" Type="http://schemas.openxmlformats.org/officeDocument/2006/relationships/image" Target="../media/image83.png"/><Relationship Id="rId122" Type="http://schemas.openxmlformats.org/officeDocument/2006/relationships/customXml" Target="../ink/ink59.xml"/><Relationship Id="rId143" Type="http://schemas.openxmlformats.org/officeDocument/2006/relationships/customXml" Target="../ink/ink70.xml"/><Relationship Id="rId148" Type="http://schemas.openxmlformats.org/officeDocument/2006/relationships/image" Target="../media/image106.png"/><Relationship Id="rId164" Type="http://schemas.openxmlformats.org/officeDocument/2006/relationships/customXml" Target="../ink/ink81.xml"/><Relationship Id="rId169" Type="http://schemas.openxmlformats.org/officeDocument/2006/relationships/image" Target="../media/image116.png"/><Relationship Id="rId185" Type="http://schemas.openxmlformats.org/officeDocument/2006/relationships/customXml" Target="../ink/ink92.xml"/><Relationship Id="rId4" Type="http://schemas.microsoft.com/office/2007/relationships/hdphoto" Target="../media/hdphoto3.wdp"/><Relationship Id="rId9" Type="http://schemas.openxmlformats.org/officeDocument/2006/relationships/image" Target="../media/image370.png"/><Relationship Id="rId180" Type="http://schemas.openxmlformats.org/officeDocument/2006/relationships/image" Target="../media/image121.png"/><Relationship Id="rId26" Type="http://schemas.openxmlformats.org/officeDocument/2006/relationships/customXml" Target="../ink/ink11.xml"/><Relationship Id="rId47" Type="http://schemas.openxmlformats.org/officeDocument/2006/relationships/image" Target="../media/image56.png"/><Relationship Id="rId68" Type="http://schemas.openxmlformats.org/officeDocument/2006/relationships/customXml" Target="../ink/ink32.xml"/><Relationship Id="rId89" Type="http://schemas.openxmlformats.org/officeDocument/2006/relationships/image" Target="../media/image77.png"/><Relationship Id="rId112" Type="http://schemas.openxmlformats.org/officeDocument/2006/relationships/customXml" Target="../ink/ink54.xml"/><Relationship Id="rId133" Type="http://schemas.openxmlformats.org/officeDocument/2006/relationships/customXml" Target="../ink/ink65.xml"/><Relationship Id="rId154" Type="http://schemas.openxmlformats.org/officeDocument/2006/relationships/image" Target="../media/image109.png"/><Relationship Id="rId175" Type="http://schemas.openxmlformats.org/officeDocument/2006/relationships/customXml" Target="../ink/ink87.xml"/><Relationship Id="rId196" Type="http://schemas.openxmlformats.org/officeDocument/2006/relationships/customXml" Target="../ink/ink98.xml"/><Relationship Id="rId200" Type="http://schemas.openxmlformats.org/officeDocument/2006/relationships/customXml" Target="../ink/ink100.xml"/><Relationship Id="rId16" Type="http://schemas.openxmlformats.org/officeDocument/2006/relationships/customXml" Target="../ink/ink6.xml"/><Relationship Id="rId37" Type="http://schemas.openxmlformats.org/officeDocument/2006/relationships/image" Target="../media/image510.png"/><Relationship Id="rId58" Type="http://schemas.openxmlformats.org/officeDocument/2006/relationships/customXml" Target="../ink/ink27.xml"/><Relationship Id="rId79" Type="http://schemas.openxmlformats.org/officeDocument/2006/relationships/image" Target="../media/image72.png"/><Relationship Id="rId102" Type="http://schemas.openxmlformats.org/officeDocument/2006/relationships/customXml" Target="../ink/ink49.xml"/><Relationship Id="rId123" Type="http://schemas.openxmlformats.org/officeDocument/2006/relationships/image" Target="../media/image94.png"/><Relationship Id="rId144" Type="http://schemas.openxmlformats.org/officeDocument/2006/relationships/image" Target="../media/image104.png"/><Relationship Id="rId90" Type="http://schemas.openxmlformats.org/officeDocument/2006/relationships/customXml" Target="../ink/ink43.xml"/><Relationship Id="rId165" Type="http://schemas.openxmlformats.org/officeDocument/2006/relationships/image" Target="../media/image114.png"/><Relationship Id="rId186" Type="http://schemas.openxmlformats.org/officeDocument/2006/relationships/image" Target="../media/image124.png"/><Relationship Id="rId27" Type="http://schemas.openxmlformats.org/officeDocument/2006/relationships/image" Target="../media/image460.png"/><Relationship Id="rId48" Type="http://schemas.openxmlformats.org/officeDocument/2006/relationships/customXml" Target="../ink/ink22.xml"/><Relationship Id="rId69" Type="http://schemas.openxmlformats.org/officeDocument/2006/relationships/image" Target="../media/image67.png"/><Relationship Id="rId113" Type="http://schemas.openxmlformats.org/officeDocument/2006/relationships/image" Target="../media/image89.png"/><Relationship Id="rId134" Type="http://schemas.openxmlformats.org/officeDocument/2006/relationships/image" Target="../media/image99.png"/><Relationship Id="rId80" Type="http://schemas.openxmlformats.org/officeDocument/2006/relationships/customXml" Target="../ink/ink38.xml"/><Relationship Id="rId155" Type="http://schemas.openxmlformats.org/officeDocument/2006/relationships/customXml" Target="../ink/ink76.xml"/><Relationship Id="rId176" Type="http://schemas.openxmlformats.org/officeDocument/2006/relationships/image" Target="../media/image119.png"/><Relationship Id="rId197" Type="http://schemas.openxmlformats.org/officeDocument/2006/relationships/image" Target="../media/image129.png"/><Relationship Id="rId201" Type="http://schemas.openxmlformats.org/officeDocument/2006/relationships/image" Target="../media/image131.png"/><Relationship Id="rId17" Type="http://schemas.openxmlformats.org/officeDocument/2006/relationships/image" Target="../media/image410.png"/><Relationship Id="rId38" Type="http://schemas.openxmlformats.org/officeDocument/2006/relationships/customXml" Target="../ink/ink17.xml"/><Relationship Id="rId59" Type="http://schemas.openxmlformats.org/officeDocument/2006/relationships/image" Target="../media/image62.png"/><Relationship Id="rId103" Type="http://schemas.openxmlformats.org/officeDocument/2006/relationships/image" Target="../media/image84.png"/><Relationship Id="rId124" Type="http://schemas.openxmlformats.org/officeDocument/2006/relationships/customXml" Target="../ink/ink60.xml"/><Relationship Id="rId70" Type="http://schemas.openxmlformats.org/officeDocument/2006/relationships/customXml" Target="../ink/ink33.xml"/><Relationship Id="rId91" Type="http://schemas.openxmlformats.org/officeDocument/2006/relationships/image" Target="../media/image78.png"/><Relationship Id="rId145" Type="http://schemas.openxmlformats.org/officeDocument/2006/relationships/customXml" Target="../ink/ink71.xml"/><Relationship Id="rId166" Type="http://schemas.openxmlformats.org/officeDocument/2006/relationships/customXml" Target="../ink/ink82.xml"/><Relationship Id="rId187" Type="http://schemas.openxmlformats.org/officeDocument/2006/relationships/customXml" Target="../ink/ink93.xml"/><Relationship Id="rId1" Type="http://schemas.openxmlformats.org/officeDocument/2006/relationships/slideLayout" Target="../slideLayouts/slideLayout1.xml"/><Relationship Id="rId28" Type="http://schemas.openxmlformats.org/officeDocument/2006/relationships/customXml" Target="../ink/ink12.xml"/><Relationship Id="rId49" Type="http://schemas.openxmlformats.org/officeDocument/2006/relationships/image" Target="../media/image57.png"/><Relationship Id="rId114" Type="http://schemas.openxmlformats.org/officeDocument/2006/relationships/customXml" Target="../ink/ink55.xml"/><Relationship Id="rId60" Type="http://schemas.openxmlformats.org/officeDocument/2006/relationships/customXml" Target="../ink/ink28.xml"/><Relationship Id="rId81" Type="http://schemas.openxmlformats.org/officeDocument/2006/relationships/image" Target="../media/image73.png"/><Relationship Id="rId135" Type="http://schemas.openxmlformats.org/officeDocument/2006/relationships/customXml" Target="../ink/ink66.xml"/><Relationship Id="rId156" Type="http://schemas.openxmlformats.org/officeDocument/2006/relationships/image" Target="../media/image110.png"/><Relationship Id="rId177" Type="http://schemas.openxmlformats.org/officeDocument/2006/relationships/customXml" Target="../ink/ink88.xml"/><Relationship Id="rId198" Type="http://schemas.openxmlformats.org/officeDocument/2006/relationships/customXml" Target="../ink/ink99.xml"/><Relationship Id="rId202" Type="http://schemas.openxmlformats.org/officeDocument/2006/relationships/customXml" Target="../ink/ink101.xml"/><Relationship Id="rId18" Type="http://schemas.openxmlformats.org/officeDocument/2006/relationships/customXml" Target="../ink/ink7.xml"/><Relationship Id="rId39" Type="http://schemas.openxmlformats.org/officeDocument/2006/relationships/image" Target="../media/image520.png"/><Relationship Id="rId50" Type="http://schemas.openxmlformats.org/officeDocument/2006/relationships/customXml" Target="../ink/ink23.xml"/><Relationship Id="rId104" Type="http://schemas.openxmlformats.org/officeDocument/2006/relationships/customXml" Target="../ink/ink50.xml"/><Relationship Id="rId125" Type="http://schemas.openxmlformats.org/officeDocument/2006/relationships/image" Target="../media/image95.png"/><Relationship Id="rId146" Type="http://schemas.openxmlformats.org/officeDocument/2006/relationships/image" Target="../media/image105.png"/><Relationship Id="rId167" Type="http://schemas.openxmlformats.org/officeDocument/2006/relationships/image" Target="../media/image115.png"/><Relationship Id="rId188" Type="http://schemas.openxmlformats.org/officeDocument/2006/relationships/image" Target="../media/image125.png"/><Relationship Id="rId71" Type="http://schemas.openxmlformats.org/officeDocument/2006/relationships/image" Target="../media/image68.png"/><Relationship Id="rId92" Type="http://schemas.openxmlformats.org/officeDocument/2006/relationships/customXml" Target="../ink/ink4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91.png"/><Relationship Id="rId21" Type="http://schemas.openxmlformats.org/officeDocument/2006/relationships/image" Target="../media/image140.png"/><Relationship Id="rId42" Type="http://schemas.openxmlformats.org/officeDocument/2006/relationships/customXml" Target="../ink/ink120.xml"/><Relationship Id="rId63" Type="http://schemas.openxmlformats.org/officeDocument/2006/relationships/image" Target="../media/image64.png"/><Relationship Id="rId84" Type="http://schemas.openxmlformats.org/officeDocument/2006/relationships/customXml" Target="../ink/ink141.xml"/><Relationship Id="rId138" Type="http://schemas.openxmlformats.org/officeDocument/2006/relationships/image" Target="../media/image101.png"/><Relationship Id="rId159" Type="http://schemas.openxmlformats.org/officeDocument/2006/relationships/customXml" Target="../ink/ink179.xml"/><Relationship Id="rId170" Type="http://schemas.openxmlformats.org/officeDocument/2006/relationships/customXml" Target="../ink/ink185.xml"/><Relationship Id="rId191" Type="http://schemas.openxmlformats.org/officeDocument/2006/relationships/customXml" Target="../ink/ink196.xml"/><Relationship Id="rId205" Type="http://schemas.openxmlformats.org/officeDocument/2006/relationships/image" Target="../media/image150.png"/><Relationship Id="rId107" Type="http://schemas.openxmlformats.org/officeDocument/2006/relationships/image" Target="../media/image86.png"/><Relationship Id="rId11" Type="http://schemas.openxmlformats.org/officeDocument/2006/relationships/image" Target="../media/image135.png"/><Relationship Id="rId32" Type="http://schemas.openxmlformats.org/officeDocument/2006/relationships/customXml" Target="../ink/ink115.xml"/><Relationship Id="rId53" Type="http://schemas.openxmlformats.org/officeDocument/2006/relationships/image" Target="../media/image59.png"/><Relationship Id="rId74" Type="http://schemas.openxmlformats.org/officeDocument/2006/relationships/customXml" Target="../ink/ink136.xml"/><Relationship Id="rId128" Type="http://schemas.openxmlformats.org/officeDocument/2006/relationships/customXml" Target="../ink/ink163.xml"/><Relationship Id="rId149" Type="http://schemas.openxmlformats.org/officeDocument/2006/relationships/customXml" Target="../ink/ink174.xml"/><Relationship Id="rId5" Type="http://schemas.openxmlformats.org/officeDocument/2006/relationships/customXml" Target="../ink/ink102.xml"/><Relationship Id="rId95" Type="http://schemas.openxmlformats.org/officeDocument/2006/relationships/image" Target="../media/image80.png"/><Relationship Id="rId160" Type="http://schemas.openxmlformats.org/officeDocument/2006/relationships/image" Target="../media/image112.png"/><Relationship Id="rId181" Type="http://schemas.openxmlformats.org/officeDocument/2006/relationships/customXml" Target="../ink/ink191.xml"/><Relationship Id="rId216" Type="http://schemas.openxmlformats.org/officeDocument/2006/relationships/customXml" Target="../ink/ink209.xml"/><Relationship Id="rId22" Type="http://schemas.openxmlformats.org/officeDocument/2006/relationships/customXml" Target="../ink/ink110.xml"/><Relationship Id="rId43" Type="http://schemas.openxmlformats.org/officeDocument/2006/relationships/image" Target="../media/image54.png"/><Relationship Id="rId64" Type="http://schemas.openxmlformats.org/officeDocument/2006/relationships/customXml" Target="../ink/ink131.xml"/><Relationship Id="rId118" Type="http://schemas.openxmlformats.org/officeDocument/2006/relationships/customXml" Target="../ink/ink158.xml"/><Relationship Id="rId139" Type="http://schemas.openxmlformats.org/officeDocument/2006/relationships/customXml" Target="../ink/ink169.xml"/><Relationship Id="rId85" Type="http://schemas.openxmlformats.org/officeDocument/2006/relationships/image" Target="../media/image75.png"/><Relationship Id="rId150" Type="http://schemas.openxmlformats.org/officeDocument/2006/relationships/image" Target="../media/image107.png"/><Relationship Id="rId171" Type="http://schemas.openxmlformats.org/officeDocument/2006/relationships/image" Target="../media/image117.png"/><Relationship Id="rId192" Type="http://schemas.openxmlformats.org/officeDocument/2006/relationships/image" Target="../media/image127.png"/><Relationship Id="rId206" Type="http://schemas.openxmlformats.org/officeDocument/2006/relationships/customXml" Target="../ink/ink204.xml"/><Relationship Id="rId12" Type="http://schemas.openxmlformats.org/officeDocument/2006/relationships/customXml" Target="../ink/ink105.xml"/><Relationship Id="rId33" Type="http://schemas.openxmlformats.org/officeDocument/2006/relationships/image" Target="../media/image145.png"/><Relationship Id="rId108" Type="http://schemas.openxmlformats.org/officeDocument/2006/relationships/customXml" Target="../ink/ink153.xml"/><Relationship Id="rId129" Type="http://schemas.openxmlformats.org/officeDocument/2006/relationships/customXml" Target="../ink/ink164.xml"/><Relationship Id="rId54" Type="http://schemas.openxmlformats.org/officeDocument/2006/relationships/customXml" Target="../ink/ink126.xml"/><Relationship Id="rId75" Type="http://schemas.openxmlformats.org/officeDocument/2006/relationships/image" Target="../media/image70.png"/><Relationship Id="rId96" Type="http://schemas.openxmlformats.org/officeDocument/2006/relationships/customXml" Target="../ink/ink147.xml"/><Relationship Id="rId140" Type="http://schemas.openxmlformats.org/officeDocument/2006/relationships/image" Target="../media/image102.png"/><Relationship Id="rId161" Type="http://schemas.openxmlformats.org/officeDocument/2006/relationships/customXml" Target="../ink/ink180.xml"/><Relationship Id="rId182" Type="http://schemas.openxmlformats.org/officeDocument/2006/relationships/image" Target="../media/image122.png"/><Relationship Id="rId217" Type="http://schemas.openxmlformats.org/officeDocument/2006/relationships/image" Target="../media/image156.png"/><Relationship Id="rId23" Type="http://schemas.openxmlformats.org/officeDocument/2006/relationships/image" Target="../media/image141.png"/><Relationship Id="rId119" Type="http://schemas.openxmlformats.org/officeDocument/2006/relationships/image" Target="../media/image92.png"/><Relationship Id="rId44" Type="http://schemas.openxmlformats.org/officeDocument/2006/relationships/customXml" Target="../ink/ink121.xml"/><Relationship Id="rId65" Type="http://schemas.openxmlformats.org/officeDocument/2006/relationships/image" Target="../media/image65.png"/><Relationship Id="rId86" Type="http://schemas.openxmlformats.org/officeDocument/2006/relationships/customXml" Target="../ink/ink142.xml"/><Relationship Id="rId130" Type="http://schemas.openxmlformats.org/officeDocument/2006/relationships/image" Target="../media/image97.png"/><Relationship Id="rId151" Type="http://schemas.openxmlformats.org/officeDocument/2006/relationships/customXml" Target="../ink/ink175.xml"/><Relationship Id="rId172" Type="http://schemas.openxmlformats.org/officeDocument/2006/relationships/customXml" Target="../ink/ink186.xml"/><Relationship Id="rId193" Type="http://schemas.openxmlformats.org/officeDocument/2006/relationships/customXml" Target="../ink/ink197.xml"/><Relationship Id="rId207" Type="http://schemas.openxmlformats.org/officeDocument/2006/relationships/image" Target="../media/image151.png"/><Relationship Id="rId13" Type="http://schemas.openxmlformats.org/officeDocument/2006/relationships/image" Target="../media/image136.png"/><Relationship Id="rId109" Type="http://schemas.openxmlformats.org/officeDocument/2006/relationships/image" Target="../media/image87.png"/><Relationship Id="rId34" Type="http://schemas.openxmlformats.org/officeDocument/2006/relationships/customXml" Target="../ink/ink116.xml"/><Relationship Id="rId55" Type="http://schemas.openxmlformats.org/officeDocument/2006/relationships/image" Target="../media/image60.png"/><Relationship Id="rId76" Type="http://schemas.openxmlformats.org/officeDocument/2006/relationships/customXml" Target="../ink/ink137.xml"/><Relationship Id="rId97" Type="http://schemas.openxmlformats.org/officeDocument/2006/relationships/image" Target="../media/image81.png"/><Relationship Id="rId120" Type="http://schemas.openxmlformats.org/officeDocument/2006/relationships/customXml" Target="../ink/ink159.xml"/><Relationship Id="rId141" Type="http://schemas.openxmlformats.org/officeDocument/2006/relationships/customXml" Target="../ink/ink170.xml"/><Relationship Id="rId7" Type="http://schemas.openxmlformats.org/officeDocument/2006/relationships/image" Target="../media/image133.png"/><Relationship Id="rId162" Type="http://schemas.openxmlformats.org/officeDocument/2006/relationships/customXml" Target="../ink/ink181.xml"/><Relationship Id="rId183" Type="http://schemas.openxmlformats.org/officeDocument/2006/relationships/customXml" Target="../ink/ink192.xml"/><Relationship Id="rId218" Type="http://schemas.openxmlformats.org/officeDocument/2006/relationships/customXml" Target="../ink/ink210.xml"/><Relationship Id="rId24" Type="http://schemas.openxmlformats.org/officeDocument/2006/relationships/customXml" Target="../ink/ink111.xml"/><Relationship Id="rId45" Type="http://schemas.openxmlformats.org/officeDocument/2006/relationships/image" Target="../media/image55.png"/><Relationship Id="rId66" Type="http://schemas.openxmlformats.org/officeDocument/2006/relationships/customXml" Target="../ink/ink132.xml"/><Relationship Id="rId87" Type="http://schemas.openxmlformats.org/officeDocument/2006/relationships/image" Target="../media/image76.png"/><Relationship Id="rId110" Type="http://schemas.openxmlformats.org/officeDocument/2006/relationships/customXml" Target="../ink/ink154.xml"/><Relationship Id="rId131" Type="http://schemas.openxmlformats.org/officeDocument/2006/relationships/customXml" Target="../ink/ink165.xml"/><Relationship Id="rId152" Type="http://schemas.openxmlformats.org/officeDocument/2006/relationships/image" Target="../media/image108.png"/><Relationship Id="rId173" Type="http://schemas.openxmlformats.org/officeDocument/2006/relationships/customXml" Target="../ink/ink187.xml"/><Relationship Id="rId194" Type="http://schemas.openxmlformats.org/officeDocument/2006/relationships/customXml" Target="../ink/ink198.xml"/><Relationship Id="rId208" Type="http://schemas.openxmlformats.org/officeDocument/2006/relationships/customXml" Target="../ink/ink205.xml"/><Relationship Id="rId14" Type="http://schemas.openxmlformats.org/officeDocument/2006/relationships/customXml" Target="../ink/ink106.xml"/><Relationship Id="rId35" Type="http://schemas.openxmlformats.org/officeDocument/2006/relationships/image" Target="../media/image146.png"/><Relationship Id="rId56" Type="http://schemas.openxmlformats.org/officeDocument/2006/relationships/customXml" Target="../ink/ink127.xml"/><Relationship Id="rId77" Type="http://schemas.openxmlformats.org/officeDocument/2006/relationships/image" Target="../media/image71.png"/><Relationship Id="rId100" Type="http://schemas.openxmlformats.org/officeDocument/2006/relationships/customXml" Target="../ink/ink149.xml"/><Relationship Id="rId8" Type="http://schemas.openxmlformats.org/officeDocument/2006/relationships/customXml" Target="../ink/ink103.xml"/><Relationship Id="rId51" Type="http://schemas.openxmlformats.org/officeDocument/2006/relationships/image" Target="../media/image58.png"/><Relationship Id="rId72" Type="http://schemas.openxmlformats.org/officeDocument/2006/relationships/customXml" Target="../ink/ink135.xml"/><Relationship Id="rId93" Type="http://schemas.openxmlformats.org/officeDocument/2006/relationships/image" Target="../media/image79.png"/><Relationship Id="rId98" Type="http://schemas.openxmlformats.org/officeDocument/2006/relationships/customXml" Target="../ink/ink148.xml"/><Relationship Id="rId121" Type="http://schemas.openxmlformats.org/officeDocument/2006/relationships/image" Target="../media/image93.png"/><Relationship Id="rId142" Type="http://schemas.openxmlformats.org/officeDocument/2006/relationships/image" Target="../media/image103.png"/><Relationship Id="rId163" Type="http://schemas.openxmlformats.org/officeDocument/2006/relationships/image" Target="../media/image113.png"/><Relationship Id="rId184" Type="http://schemas.openxmlformats.org/officeDocument/2006/relationships/image" Target="../media/image123.png"/><Relationship Id="rId189" Type="http://schemas.openxmlformats.org/officeDocument/2006/relationships/customXml" Target="../ink/ink195.xml"/><Relationship Id="rId219" Type="http://schemas.openxmlformats.org/officeDocument/2006/relationships/image" Target="../media/image157.png"/><Relationship Id="rId3" Type="http://schemas.openxmlformats.org/officeDocument/2006/relationships/image" Target="../media/image44.png"/><Relationship Id="rId214" Type="http://schemas.openxmlformats.org/officeDocument/2006/relationships/customXml" Target="../ink/ink208.xml"/><Relationship Id="rId25" Type="http://schemas.openxmlformats.org/officeDocument/2006/relationships/image" Target="../media/image450.png"/><Relationship Id="rId46" Type="http://schemas.openxmlformats.org/officeDocument/2006/relationships/customXml" Target="../ink/ink122.xml"/><Relationship Id="rId67" Type="http://schemas.openxmlformats.org/officeDocument/2006/relationships/image" Target="../media/image66.png"/><Relationship Id="rId116" Type="http://schemas.openxmlformats.org/officeDocument/2006/relationships/customXml" Target="../ink/ink157.xml"/><Relationship Id="rId137" Type="http://schemas.openxmlformats.org/officeDocument/2006/relationships/customXml" Target="../ink/ink168.xml"/><Relationship Id="rId158" Type="http://schemas.openxmlformats.org/officeDocument/2006/relationships/image" Target="../media/image111.png"/><Relationship Id="rId20" Type="http://schemas.openxmlformats.org/officeDocument/2006/relationships/customXml" Target="../ink/ink109.xml"/><Relationship Id="rId41" Type="http://schemas.openxmlformats.org/officeDocument/2006/relationships/image" Target="../media/image149.png"/><Relationship Id="rId62" Type="http://schemas.openxmlformats.org/officeDocument/2006/relationships/customXml" Target="../ink/ink130.xml"/><Relationship Id="rId83" Type="http://schemas.openxmlformats.org/officeDocument/2006/relationships/image" Target="../media/image74.png"/><Relationship Id="rId88" Type="http://schemas.openxmlformats.org/officeDocument/2006/relationships/customXml" Target="../ink/ink143.xml"/><Relationship Id="rId111" Type="http://schemas.openxmlformats.org/officeDocument/2006/relationships/image" Target="../media/image88.png"/><Relationship Id="rId132" Type="http://schemas.openxmlformats.org/officeDocument/2006/relationships/image" Target="../media/image98.png"/><Relationship Id="rId153" Type="http://schemas.openxmlformats.org/officeDocument/2006/relationships/customXml" Target="../ink/ink176.xml"/><Relationship Id="rId174" Type="http://schemas.openxmlformats.org/officeDocument/2006/relationships/image" Target="../media/image118.png"/><Relationship Id="rId179" Type="http://schemas.openxmlformats.org/officeDocument/2006/relationships/customXml" Target="../ink/ink190.xml"/><Relationship Id="rId195" Type="http://schemas.openxmlformats.org/officeDocument/2006/relationships/image" Target="../media/image128.png"/><Relationship Id="rId209" Type="http://schemas.openxmlformats.org/officeDocument/2006/relationships/image" Target="../media/image152.png"/><Relationship Id="rId190" Type="http://schemas.openxmlformats.org/officeDocument/2006/relationships/image" Target="../media/image126.png"/><Relationship Id="rId204" Type="http://schemas.openxmlformats.org/officeDocument/2006/relationships/customXml" Target="../ink/ink203.xml"/><Relationship Id="rId220" Type="http://schemas.openxmlformats.org/officeDocument/2006/relationships/customXml" Target="../ink/ink211.xml"/><Relationship Id="rId15" Type="http://schemas.openxmlformats.org/officeDocument/2006/relationships/image" Target="../media/image137.png"/><Relationship Id="rId36" Type="http://schemas.openxmlformats.org/officeDocument/2006/relationships/customXml" Target="../ink/ink117.xml"/><Relationship Id="rId57" Type="http://schemas.openxmlformats.org/officeDocument/2006/relationships/image" Target="../media/image61.png"/><Relationship Id="rId106" Type="http://schemas.openxmlformats.org/officeDocument/2006/relationships/customXml" Target="../ink/ink152.xml"/><Relationship Id="rId127" Type="http://schemas.openxmlformats.org/officeDocument/2006/relationships/image" Target="../media/image96.png"/><Relationship Id="rId10" Type="http://schemas.openxmlformats.org/officeDocument/2006/relationships/customXml" Target="../ink/ink104.xml"/><Relationship Id="rId31" Type="http://schemas.openxmlformats.org/officeDocument/2006/relationships/image" Target="../media/image144.png"/><Relationship Id="rId52" Type="http://schemas.openxmlformats.org/officeDocument/2006/relationships/customXml" Target="../ink/ink125.xml"/><Relationship Id="rId73" Type="http://schemas.openxmlformats.org/officeDocument/2006/relationships/image" Target="../media/image69.png"/><Relationship Id="rId78" Type="http://schemas.openxmlformats.org/officeDocument/2006/relationships/customXml" Target="../ink/ink138.xml"/><Relationship Id="rId94" Type="http://schemas.openxmlformats.org/officeDocument/2006/relationships/customXml" Target="../ink/ink146.xml"/><Relationship Id="rId99" Type="http://schemas.openxmlformats.org/officeDocument/2006/relationships/image" Target="../media/image82.png"/><Relationship Id="rId101" Type="http://schemas.openxmlformats.org/officeDocument/2006/relationships/image" Target="../media/image83.png"/><Relationship Id="rId122" Type="http://schemas.openxmlformats.org/officeDocument/2006/relationships/customXml" Target="../ink/ink160.xml"/><Relationship Id="rId143" Type="http://schemas.openxmlformats.org/officeDocument/2006/relationships/customXml" Target="../ink/ink171.xml"/><Relationship Id="rId148" Type="http://schemas.openxmlformats.org/officeDocument/2006/relationships/image" Target="../media/image106.png"/><Relationship Id="rId164" Type="http://schemas.openxmlformats.org/officeDocument/2006/relationships/customXml" Target="../ink/ink182.xml"/><Relationship Id="rId169" Type="http://schemas.openxmlformats.org/officeDocument/2006/relationships/image" Target="../media/image116.png"/><Relationship Id="rId185" Type="http://schemas.openxmlformats.org/officeDocument/2006/relationships/customXml" Target="../ink/ink193.xml"/><Relationship Id="rId4" Type="http://schemas.microsoft.com/office/2007/relationships/hdphoto" Target="../media/hdphoto4.wdp"/><Relationship Id="rId9" Type="http://schemas.openxmlformats.org/officeDocument/2006/relationships/image" Target="../media/image134.png"/><Relationship Id="rId180" Type="http://schemas.openxmlformats.org/officeDocument/2006/relationships/image" Target="../media/image121.png"/><Relationship Id="rId210" Type="http://schemas.openxmlformats.org/officeDocument/2006/relationships/customXml" Target="../ink/ink206.xml"/><Relationship Id="rId215" Type="http://schemas.openxmlformats.org/officeDocument/2006/relationships/image" Target="../media/image155.png"/><Relationship Id="rId26" Type="http://schemas.openxmlformats.org/officeDocument/2006/relationships/customXml" Target="../ink/ink112.xml"/><Relationship Id="rId47" Type="http://schemas.openxmlformats.org/officeDocument/2006/relationships/image" Target="../media/image56.png"/><Relationship Id="rId68" Type="http://schemas.openxmlformats.org/officeDocument/2006/relationships/customXml" Target="../ink/ink133.xml"/><Relationship Id="rId89" Type="http://schemas.openxmlformats.org/officeDocument/2006/relationships/image" Target="../media/image77.png"/><Relationship Id="rId112" Type="http://schemas.openxmlformats.org/officeDocument/2006/relationships/customXml" Target="../ink/ink155.xml"/><Relationship Id="rId133" Type="http://schemas.openxmlformats.org/officeDocument/2006/relationships/customXml" Target="../ink/ink166.xml"/><Relationship Id="rId154" Type="http://schemas.openxmlformats.org/officeDocument/2006/relationships/image" Target="../media/image109.png"/><Relationship Id="rId175" Type="http://schemas.openxmlformats.org/officeDocument/2006/relationships/customXml" Target="../ink/ink188.xml"/><Relationship Id="rId196" Type="http://schemas.openxmlformats.org/officeDocument/2006/relationships/customXml" Target="../ink/ink199.xml"/><Relationship Id="rId200" Type="http://schemas.openxmlformats.org/officeDocument/2006/relationships/customXml" Target="../ink/ink201.xml"/><Relationship Id="rId16" Type="http://schemas.openxmlformats.org/officeDocument/2006/relationships/customXml" Target="../ink/ink107.xml"/><Relationship Id="rId221" Type="http://schemas.openxmlformats.org/officeDocument/2006/relationships/image" Target="../media/image158.png"/><Relationship Id="rId37" Type="http://schemas.openxmlformats.org/officeDocument/2006/relationships/image" Target="../media/image147.png"/><Relationship Id="rId58" Type="http://schemas.openxmlformats.org/officeDocument/2006/relationships/customXml" Target="../ink/ink128.xml"/><Relationship Id="rId79" Type="http://schemas.openxmlformats.org/officeDocument/2006/relationships/image" Target="../media/image72.png"/><Relationship Id="rId102" Type="http://schemas.openxmlformats.org/officeDocument/2006/relationships/customXml" Target="../ink/ink150.xml"/><Relationship Id="rId123" Type="http://schemas.openxmlformats.org/officeDocument/2006/relationships/image" Target="../media/image94.png"/><Relationship Id="rId144" Type="http://schemas.openxmlformats.org/officeDocument/2006/relationships/image" Target="../media/image104.png"/><Relationship Id="rId90" Type="http://schemas.openxmlformats.org/officeDocument/2006/relationships/customXml" Target="../ink/ink144.xml"/><Relationship Id="rId165" Type="http://schemas.openxmlformats.org/officeDocument/2006/relationships/image" Target="../media/image114.png"/><Relationship Id="rId186" Type="http://schemas.openxmlformats.org/officeDocument/2006/relationships/image" Target="../media/image124.png"/><Relationship Id="rId211" Type="http://schemas.openxmlformats.org/officeDocument/2006/relationships/image" Target="../media/image153.png"/><Relationship Id="rId27" Type="http://schemas.openxmlformats.org/officeDocument/2006/relationships/image" Target="../media/image142.png"/><Relationship Id="rId48" Type="http://schemas.openxmlformats.org/officeDocument/2006/relationships/customXml" Target="../ink/ink123.xml"/><Relationship Id="rId69" Type="http://schemas.openxmlformats.org/officeDocument/2006/relationships/image" Target="../media/image67.png"/><Relationship Id="rId113" Type="http://schemas.openxmlformats.org/officeDocument/2006/relationships/image" Target="../media/image89.png"/><Relationship Id="rId134" Type="http://schemas.openxmlformats.org/officeDocument/2006/relationships/image" Target="../media/image99.png"/><Relationship Id="rId80" Type="http://schemas.openxmlformats.org/officeDocument/2006/relationships/customXml" Target="../ink/ink139.xml"/><Relationship Id="rId155" Type="http://schemas.openxmlformats.org/officeDocument/2006/relationships/customXml" Target="../ink/ink177.xml"/><Relationship Id="rId176" Type="http://schemas.openxmlformats.org/officeDocument/2006/relationships/image" Target="../media/image119.png"/><Relationship Id="rId197" Type="http://schemas.openxmlformats.org/officeDocument/2006/relationships/image" Target="../media/image129.png"/><Relationship Id="rId201" Type="http://schemas.openxmlformats.org/officeDocument/2006/relationships/image" Target="../media/image131.png"/><Relationship Id="rId222" Type="http://schemas.openxmlformats.org/officeDocument/2006/relationships/image" Target="../media/image46.png"/><Relationship Id="rId17" Type="http://schemas.openxmlformats.org/officeDocument/2006/relationships/image" Target="../media/image138.png"/><Relationship Id="rId38" Type="http://schemas.openxmlformats.org/officeDocument/2006/relationships/customXml" Target="../ink/ink118.xml"/><Relationship Id="rId59" Type="http://schemas.openxmlformats.org/officeDocument/2006/relationships/image" Target="../media/image62.png"/><Relationship Id="rId103" Type="http://schemas.openxmlformats.org/officeDocument/2006/relationships/image" Target="../media/image84.png"/><Relationship Id="rId124" Type="http://schemas.openxmlformats.org/officeDocument/2006/relationships/customXml" Target="../ink/ink161.xml"/><Relationship Id="rId70" Type="http://schemas.openxmlformats.org/officeDocument/2006/relationships/customXml" Target="../ink/ink134.xml"/><Relationship Id="rId91" Type="http://schemas.openxmlformats.org/officeDocument/2006/relationships/image" Target="../media/image78.png"/><Relationship Id="rId145" Type="http://schemas.openxmlformats.org/officeDocument/2006/relationships/customXml" Target="../ink/ink172.xml"/><Relationship Id="rId166" Type="http://schemas.openxmlformats.org/officeDocument/2006/relationships/customXml" Target="../ink/ink183.xml"/><Relationship Id="rId187" Type="http://schemas.openxmlformats.org/officeDocument/2006/relationships/customXml" Target="../ink/ink194.xml"/><Relationship Id="rId1" Type="http://schemas.openxmlformats.org/officeDocument/2006/relationships/slideLayout" Target="../slideLayouts/slideLayout1.xml"/><Relationship Id="rId212" Type="http://schemas.openxmlformats.org/officeDocument/2006/relationships/customXml" Target="../ink/ink207.xml"/><Relationship Id="rId28" Type="http://schemas.openxmlformats.org/officeDocument/2006/relationships/customXml" Target="../ink/ink113.xml"/><Relationship Id="rId49" Type="http://schemas.openxmlformats.org/officeDocument/2006/relationships/image" Target="../media/image57.png"/><Relationship Id="rId114" Type="http://schemas.openxmlformats.org/officeDocument/2006/relationships/customXml" Target="../ink/ink156.xml"/><Relationship Id="rId60" Type="http://schemas.openxmlformats.org/officeDocument/2006/relationships/customXml" Target="../ink/ink129.xml"/><Relationship Id="rId81" Type="http://schemas.openxmlformats.org/officeDocument/2006/relationships/image" Target="../media/image73.png"/><Relationship Id="rId135" Type="http://schemas.openxmlformats.org/officeDocument/2006/relationships/customXml" Target="../ink/ink167.xml"/><Relationship Id="rId156" Type="http://schemas.openxmlformats.org/officeDocument/2006/relationships/image" Target="../media/image110.png"/><Relationship Id="rId177" Type="http://schemas.openxmlformats.org/officeDocument/2006/relationships/customXml" Target="../ink/ink189.xml"/><Relationship Id="rId198" Type="http://schemas.openxmlformats.org/officeDocument/2006/relationships/customXml" Target="../ink/ink200.xml"/><Relationship Id="rId202" Type="http://schemas.openxmlformats.org/officeDocument/2006/relationships/customXml" Target="../ink/ink202.xml"/><Relationship Id="rId223" Type="http://schemas.microsoft.com/office/2007/relationships/hdphoto" Target="../media/hdphoto5.wdp"/><Relationship Id="rId18" Type="http://schemas.openxmlformats.org/officeDocument/2006/relationships/customXml" Target="../ink/ink108.xml"/><Relationship Id="rId39" Type="http://schemas.openxmlformats.org/officeDocument/2006/relationships/image" Target="../media/image148.png"/><Relationship Id="rId50" Type="http://schemas.openxmlformats.org/officeDocument/2006/relationships/customXml" Target="../ink/ink124.xml"/><Relationship Id="rId104" Type="http://schemas.openxmlformats.org/officeDocument/2006/relationships/customXml" Target="../ink/ink151.xml"/><Relationship Id="rId125" Type="http://schemas.openxmlformats.org/officeDocument/2006/relationships/image" Target="../media/image95.png"/><Relationship Id="rId146" Type="http://schemas.openxmlformats.org/officeDocument/2006/relationships/image" Target="../media/image105.png"/><Relationship Id="rId167" Type="http://schemas.openxmlformats.org/officeDocument/2006/relationships/image" Target="../media/image115.png"/><Relationship Id="rId188" Type="http://schemas.openxmlformats.org/officeDocument/2006/relationships/image" Target="../media/image125.png"/><Relationship Id="rId71" Type="http://schemas.openxmlformats.org/officeDocument/2006/relationships/image" Target="../media/image68.png"/><Relationship Id="rId92" Type="http://schemas.openxmlformats.org/officeDocument/2006/relationships/customXml" Target="../ink/ink145.xml"/><Relationship Id="rId213" Type="http://schemas.openxmlformats.org/officeDocument/2006/relationships/image" Target="../media/image154.png"/><Relationship Id="rId2" Type="http://schemas.openxmlformats.org/officeDocument/2006/relationships/notesSlide" Target="../notesSlides/notesSlide8.xml"/><Relationship Id="rId29" Type="http://schemas.openxmlformats.org/officeDocument/2006/relationships/image" Target="../media/image143.png"/><Relationship Id="rId40" Type="http://schemas.openxmlformats.org/officeDocument/2006/relationships/customXml" Target="../ink/ink119.xml"/><Relationship Id="rId115" Type="http://schemas.openxmlformats.org/officeDocument/2006/relationships/image" Target="../media/image90.png"/><Relationship Id="rId136" Type="http://schemas.openxmlformats.org/officeDocument/2006/relationships/image" Target="../media/image100.png"/><Relationship Id="rId157" Type="http://schemas.openxmlformats.org/officeDocument/2006/relationships/customXml" Target="../ink/ink178.xml"/><Relationship Id="rId178" Type="http://schemas.openxmlformats.org/officeDocument/2006/relationships/image" Target="../media/image120.png"/><Relationship Id="rId61" Type="http://schemas.openxmlformats.org/officeDocument/2006/relationships/image" Target="../media/image63.png"/><Relationship Id="rId82" Type="http://schemas.openxmlformats.org/officeDocument/2006/relationships/customXml" Target="../ink/ink140.xml"/><Relationship Id="rId199" Type="http://schemas.openxmlformats.org/officeDocument/2006/relationships/image" Target="../media/image130.png"/><Relationship Id="rId203" Type="http://schemas.openxmlformats.org/officeDocument/2006/relationships/image" Target="../media/image132.png"/><Relationship Id="rId19" Type="http://schemas.openxmlformats.org/officeDocument/2006/relationships/image" Target="../media/image139.png"/><Relationship Id="rId30" Type="http://schemas.openxmlformats.org/officeDocument/2006/relationships/customXml" Target="../ink/ink114.xml"/><Relationship Id="rId105" Type="http://schemas.openxmlformats.org/officeDocument/2006/relationships/image" Target="../media/image85.png"/><Relationship Id="rId126" Type="http://schemas.openxmlformats.org/officeDocument/2006/relationships/customXml" Target="../ink/ink162.xml"/><Relationship Id="rId147" Type="http://schemas.openxmlformats.org/officeDocument/2006/relationships/customXml" Target="../ink/ink173.xml"/><Relationship Id="rId168" Type="http://schemas.openxmlformats.org/officeDocument/2006/relationships/customXml" Target="../ink/ink184.xml"/></Relationships>
</file>

<file path=ppt/slides/_rels/slide3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91.png"/><Relationship Id="rId21" Type="http://schemas.openxmlformats.org/officeDocument/2006/relationships/image" Target="../media/image140.png"/><Relationship Id="rId63" Type="http://schemas.openxmlformats.org/officeDocument/2006/relationships/image" Target="../media/image64.png"/><Relationship Id="rId159" Type="http://schemas.openxmlformats.org/officeDocument/2006/relationships/customXml" Target="../ink/ink289.xml"/><Relationship Id="rId170" Type="http://schemas.openxmlformats.org/officeDocument/2006/relationships/customXml" Target="../ink/ink295.xml"/><Relationship Id="rId226" Type="http://schemas.openxmlformats.org/officeDocument/2006/relationships/customXml" Target="../ink/ink323.xml"/><Relationship Id="rId268" Type="http://schemas.openxmlformats.org/officeDocument/2006/relationships/customXml" Target="../ink/ink343.xml"/><Relationship Id="rId32" Type="http://schemas.openxmlformats.org/officeDocument/2006/relationships/customXml" Target="../ink/ink225.xml"/><Relationship Id="rId74" Type="http://schemas.openxmlformats.org/officeDocument/2006/relationships/customXml" Target="../ink/ink246.xml"/><Relationship Id="rId128" Type="http://schemas.openxmlformats.org/officeDocument/2006/relationships/customXml" Target="../ink/ink273.xml"/><Relationship Id="rId5" Type="http://schemas.openxmlformats.org/officeDocument/2006/relationships/customXml" Target="../ink/ink212.xml"/><Relationship Id="rId181" Type="http://schemas.openxmlformats.org/officeDocument/2006/relationships/customXml" Target="../ink/ink301.xml"/><Relationship Id="rId237" Type="http://schemas.openxmlformats.org/officeDocument/2006/relationships/image" Target="../media/image167.png"/><Relationship Id="rId258" Type="http://schemas.openxmlformats.org/officeDocument/2006/relationships/customXml" Target="../ink/ink338.xml"/><Relationship Id="rId279" Type="http://schemas.openxmlformats.org/officeDocument/2006/relationships/image" Target="../media/image187.png"/><Relationship Id="rId22" Type="http://schemas.openxmlformats.org/officeDocument/2006/relationships/customXml" Target="../ink/ink220.xml"/><Relationship Id="rId43" Type="http://schemas.openxmlformats.org/officeDocument/2006/relationships/image" Target="../media/image54.png"/><Relationship Id="rId64" Type="http://schemas.openxmlformats.org/officeDocument/2006/relationships/customXml" Target="../ink/ink241.xml"/><Relationship Id="rId118" Type="http://schemas.openxmlformats.org/officeDocument/2006/relationships/customXml" Target="../ink/ink268.xml"/><Relationship Id="rId139" Type="http://schemas.openxmlformats.org/officeDocument/2006/relationships/customXml" Target="../ink/ink279.xml"/><Relationship Id="rId85" Type="http://schemas.openxmlformats.org/officeDocument/2006/relationships/image" Target="../media/image75.png"/><Relationship Id="rId150" Type="http://schemas.openxmlformats.org/officeDocument/2006/relationships/image" Target="../media/image107.png"/><Relationship Id="rId171" Type="http://schemas.openxmlformats.org/officeDocument/2006/relationships/image" Target="../media/image117.png"/><Relationship Id="rId192" Type="http://schemas.openxmlformats.org/officeDocument/2006/relationships/image" Target="../media/image127.png"/><Relationship Id="rId206" Type="http://schemas.openxmlformats.org/officeDocument/2006/relationships/customXml" Target="../ink/ink314.xml"/><Relationship Id="rId227" Type="http://schemas.openxmlformats.org/officeDocument/2006/relationships/image" Target="../media/image162.png"/><Relationship Id="rId248" Type="http://schemas.openxmlformats.org/officeDocument/2006/relationships/customXml" Target="../ink/ink334.xml"/><Relationship Id="rId269" Type="http://schemas.openxmlformats.org/officeDocument/2006/relationships/image" Target="../media/image182.png"/><Relationship Id="rId12" Type="http://schemas.openxmlformats.org/officeDocument/2006/relationships/customXml" Target="../ink/ink215.xml"/><Relationship Id="rId33" Type="http://schemas.openxmlformats.org/officeDocument/2006/relationships/image" Target="../media/image145.png"/><Relationship Id="rId108" Type="http://schemas.openxmlformats.org/officeDocument/2006/relationships/customXml" Target="../ink/ink263.xml"/><Relationship Id="rId129" Type="http://schemas.openxmlformats.org/officeDocument/2006/relationships/customXml" Target="../ink/ink274.xml"/><Relationship Id="rId280" Type="http://schemas.openxmlformats.org/officeDocument/2006/relationships/customXml" Target="../ink/ink349.xml"/><Relationship Id="rId54" Type="http://schemas.openxmlformats.org/officeDocument/2006/relationships/customXml" Target="../ink/ink236.xml"/><Relationship Id="rId75" Type="http://schemas.openxmlformats.org/officeDocument/2006/relationships/image" Target="../media/image70.png"/><Relationship Id="rId96" Type="http://schemas.openxmlformats.org/officeDocument/2006/relationships/customXml" Target="../ink/ink257.xml"/><Relationship Id="rId140" Type="http://schemas.openxmlformats.org/officeDocument/2006/relationships/image" Target="../media/image102.png"/><Relationship Id="rId161" Type="http://schemas.openxmlformats.org/officeDocument/2006/relationships/customXml" Target="../ink/ink290.xml"/><Relationship Id="rId182" Type="http://schemas.openxmlformats.org/officeDocument/2006/relationships/image" Target="../media/image122.png"/><Relationship Id="rId217" Type="http://schemas.openxmlformats.org/officeDocument/2006/relationships/image" Target="../media/image156.png"/><Relationship Id="rId238" Type="http://schemas.openxmlformats.org/officeDocument/2006/relationships/customXml" Target="../ink/ink329.xml"/><Relationship Id="rId259" Type="http://schemas.openxmlformats.org/officeDocument/2006/relationships/image" Target="../media/image177.png"/><Relationship Id="rId23" Type="http://schemas.openxmlformats.org/officeDocument/2006/relationships/image" Target="../media/image141.png"/><Relationship Id="rId119" Type="http://schemas.openxmlformats.org/officeDocument/2006/relationships/image" Target="../media/image92.png"/><Relationship Id="rId270" Type="http://schemas.openxmlformats.org/officeDocument/2006/relationships/customXml" Target="../ink/ink344.xml"/><Relationship Id="rId44" Type="http://schemas.openxmlformats.org/officeDocument/2006/relationships/customXml" Target="../ink/ink231.xml"/><Relationship Id="rId65" Type="http://schemas.openxmlformats.org/officeDocument/2006/relationships/image" Target="../media/image65.png"/><Relationship Id="rId86" Type="http://schemas.openxmlformats.org/officeDocument/2006/relationships/customXml" Target="../ink/ink252.xml"/><Relationship Id="rId130" Type="http://schemas.openxmlformats.org/officeDocument/2006/relationships/image" Target="../media/image97.png"/><Relationship Id="rId151" Type="http://schemas.openxmlformats.org/officeDocument/2006/relationships/customXml" Target="../ink/ink285.xml"/><Relationship Id="rId172" Type="http://schemas.openxmlformats.org/officeDocument/2006/relationships/customXml" Target="../ink/ink296.xml"/><Relationship Id="rId193" Type="http://schemas.openxmlformats.org/officeDocument/2006/relationships/customXml" Target="../ink/ink307.xml"/><Relationship Id="rId207" Type="http://schemas.openxmlformats.org/officeDocument/2006/relationships/image" Target="../media/image151.png"/><Relationship Id="rId228" Type="http://schemas.openxmlformats.org/officeDocument/2006/relationships/customXml" Target="../ink/ink324.xml"/><Relationship Id="rId249" Type="http://schemas.openxmlformats.org/officeDocument/2006/relationships/image" Target="../media/image173.png"/><Relationship Id="rId13" Type="http://schemas.openxmlformats.org/officeDocument/2006/relationships/image" Target="../media/image136.png"/><Relationship Id="rId109" Type="http://schemas.openxmlformats.org/officeDocument/2006/relationships/image" Target="../media/image87.png"/><Relationship Id="rId260" Type="http://schemas.openxmlformats.org/officeDocument/2006/relationships/customXml" Target="../ink/ink339.xml"/><Relationship Id="rId281" Type="http://schemas.openxmlformats.org/officeDocument/2006/relationships/image" Target="../media/image188.png"/><Relationship Id="rId34" Type="http://schemas.openxmlformats.org/officeDocument/2006/relationships/customXml" Target="../ink/ink226.xml"/><Relationship Id="rId55" Type="http://schemas.openxmlformats.org/officeDocument/2006/relationships/image" Target="../media/image60.png"/><Relationship Id="rId76" Type="http://schemas.openxmlformats.org/officeDocument/2006/relationships/customXml" Target="../ink/ink247.xml"/><Relationship Id="rId97" Type="http://schemas.openxmlformats.org/officeDocument/2006/relationships/image" Target="../media/image81.png"/><Relationship Id="rId120" Type="http://schemas.openxmlformats.org/officeDocument/2006/relationships/customXml" Target="../ink/ink269.xml"/><Relationship Id="rId141" Type="http://schemas.openxmlformats.org/officeDocument/2006/relationships/customXml" Target="../ink/ink280.xml"/><Relationship Id="rId7" Type="http://schemas.openxmlformats.org/officeDocument/2006/relationships/image" Target="../media/image133.png"/><Relationship Id="rId162" Type="http://schemas.openxmlformats.org/officeDocument/2006/relationships/customXml" Target="../ink/ink291.xml"/><Relationship Id="rId183" Type="http://schemas.openxmlformats.org/officeDocument/2006/relationships/customXml" Target="../ink/ink302.xml"/><Relationship Id="rId218" Type="http://schemas.openxmlformats.org/officeDocument/2006/relationships/customXml" Target="../ink/ink320.xml"/><Relationship Id="rId239" Type="http://schemas.openxmlformats.org/officeDocument/2006/relationships/image" Target="../media/image168.png"/><Relationship Id="rId250" Type="http://schemas.openxmlformats.org/officeDocument/2006/relationships/customXml" Target="../ink/ink335.xml"/><Relationship Id="rId271" Type="http://schemas.openxmlformats.org/officeDocument/2006/relationships/image" Target="../media/image183.png"/><Relationship Id="rId24" Type="http://schemas.openxmlformats.org/officeDocument/2006/relationships/customXml" Target="../ink/ink221.xml"/><Relationship Id="rId45" Type="http://schemas.openxmlformats.org/officeDocument/2006/relationships/image" Target="../media/image55.png"/><Relationship Id="rId66" Type="http://schemas.openxmlformats.org/officeDocument/2006/relationships/customXml" Target="../ink/ink242.xml"/><Relationship Id="rId87" Type="http://schemas.openxmlformats.org/officeDocument/2006/relationships/image" Target="../media/image76.png"/><Relationship Id="rId110" Type="http://schemas.openxmlformats.org/officeDocument/2006/relationships/customXml" Target="../ink/ink264.xml"/><Relationship Id="rId131" Type="http://schemas.openxmlformats.org/officeDocument/2006/relationships/customXml" Target="../ink/ink275.xml"/><Relationship Id="rId152" Type="http://schemas.openxmlformats.org/officeDocument/2006/relationships/image" Target="../media/image108.png"/><Relationship Id="rId173" Type="http://schemas.openxmlformats.org/officeDocument/2006/relationships/customXml" Target="../ink/ink297.xml"/><Relationship Id="rId194" Type="http://schemas.openxmlformats.org/officeDocument/2006/relationships/customXml" Target="../ink/ink308.xml"/><Relationship Id="rId208" Type="http://schemas.openxmlformats.org/officeDocument/2006/relationships/customXml" Target="../ink/ink315.xml"/><Relationship Id="rId229" Type="http://schemas.openxmlformats.org/officeDocument/2006/relationships/image" Target="../media/image163.png"/><Relationship Id="rId240" Type="http://schemas.openxmlformats.org/officeDocument/2006/relationships/customXml" Target="../ink/ink330.xml"/><Relationship Id="rId261" Type="http://schemas.openxmlformats.org/officeDocument/2006/relationships/image" Target="../media/image178.png"/><Relationship Id="rId14" Type="http://schemas.openxmlformats.org/officeDocument/2006/relationships/customXml" Target="../ink/ink216.xml"/><Relationship Id="rId35" Type="http://schemas.openxmlformats.org/officeDocument/2006/relationships/image" Target="../media/image146.png"/><Relationship Id="rId56" Type="http://schemas.openxmlformats.org/officeDocument/2006/relationships/customXml" Target="../ink/ink237.xml"/><Relationship Id="rId77" Type="http://schemas.openxmlformats.org/officeDocument/2006/relationships/image" Target="../media/image71.png"/><Relationship Id="rId100" Type="http://schemas.openxmlformats.org/officeDocument/2006/relationships/customXml" Target="../ink/ink259.xml"/><Relationship Id="rId8" Type="http://schemas.openxmlformats.org/officeDocument/2006/relationships/customXml" Target="../ink/ink213.xml"/><Relationship Id="rId98" Type="http://schemas.openxmlformats.org/officeDocument/2006/relationships/customXml" Target="../ink/ink258.xml"/><Relationship Id="rId121" Type="http://schemas.openxmlformats.org/officeDocument/2006/relationships/image" Target="../media/image93.png"/><Relationship Id="rId142" Type="http://schemas.openxmlformats.org/officeDocument/2006/relationships/image" Target="../media/image103.png"/><Relationship Id="rId163" Type="http://schemas.openxmlformats.org/officeDocument/2006/relationships/image" Target="../media/image113.png"/><Relationship Id="rId184" Type="http://schemas.openxmlformats.org/officeDocument/2006/relationships/image" Target="../media/image123.png"/><Relationship Id="rId219" Type="http://schemas.openxmlformats.org/officeDocument/2006/relationships/image" Target="../media/image157.png"/><Relationship Id="rId230" Type="http://schemas.openxmlformats.org/officeDocument/2006/relationships/customXml" Target="../ink/ink325.xml"/><Relationship Id="rId251" Type="http://schemas.openxmlformats.org/officeDocument/2006/relationships/image" Target="../media/image174.png"/><Relationship Id="rId25" Type="http://schemas.openxmlformats.org/officeDocument/2006/relationships/image" Target="../media/image450.png"/><Relationship Id="rId46" Type="http://schemas.openxmlformats.org/officeDocument/2006/relationships/customXml" Target="../ink/ink232.xml"/><Relationship Id="rId67" Type="http://schemas.openxmlformats.org/officeDocument/2006/relationships/image" Target="../media/image66.png"/><Relationship Id="rId272" Type="http://schemas.openxmlformats.org/officeDocument/2006/relationships/customXml" Target="../ink/ink345.xml"/><Relationship Id="rId88" Type="http://schemas.openxmlformats.org/officeDocument/2006/relationships/customXml" Target="../ink/ink253.xml"/><Relationship Id="rId111" Type="http://schemas.openxmlformats.org/officeDocument/2006/relationships/image" Target="../media/image88.png"/><Relationship Id="rId132" Type="http://schemas.openxmlformats.org/officeDocument/2006/relationships/image" Target="../media/image98.png"/><Relationship Id="rId153" Type="http://schemas.openxmlformats.org/officeDocument/2006/relationships/customXml" Target="../ink/ink286.xml"/><Relationship Id="rId174" Type="http://schemas.openxmlformats.org/officeDocument/2006/relationships/image" Target="../media/image118.png"/><Relationship Id="rId195" Type="http://schemas.openxmlformats.org/officeDocument/2006/relationships/image" Target="../media/image128.png"/><Relationship Id="rId209" Type="http://schemas.openxmlformats.org/officeDocument/2006/relationships/image" Target="../media/image152.png"/><Relationship Id="rId220" Type="http://schemas.openxmlformats.org/officeDocument/2006/relationships/customXml" Target="../ink/ink321.xml"/><Relationship Id="rId241" Type="http://schemas.openxmlformats.org/officeDocument/2006/relationships/image" Target="../media/image169.png"/><Relationship Id="rId15" Type="http://schemas.openxmlformats.org/officeDocument/2006/relationships/image" Target="../media/image137.png"/><Relationship Id="rId36" Type="http://schemas.openxmlformats.org/officeDocument/2006/relationships/customXml" Target="../ink/ink227.xml"/><Relationship Id="rId57" Type="http://schemas.openxmlformats.org/officeDocument/2006/relationships/image" Target="../media/image61.png"/><Relationship Id="rId262" Type="http://schemas.openxmlformats.org/officeDocument/2006/relationships/customXml" Target="../ink/ink340.xml"/><Relationship Id="rId78" Type="http://schemas.openxmlformats.org/officeDocument/2006/relationships/customXml" Target="../ink/ink248.xml"/><Relationship Id="rId99" Type="http://schemas.openxmlformats.org/officeDocument/2006/relationships/image" Target="../media/image82.png"/><Relationship Id="rId101" Type="http://schemas.openxmlformats.org/officeDocument/2006/relationships/image" Target="../media/image83.png"/><Relationship Id="rId122" Type="http://schemas.openxmlformats.org/officeDocument/2006/relationships/customXml" Target="../ink/ink270.xml"/><Relationship Id="rId143" Type="http://schemas.openxmlformats.org/officeDocument/2006/relationships/customXml" Target="../ink/ink281.xml"/><Relationship Id="rId164" Type="http://schemas.openxmlformats.org/officeDocument/2006/relationships/customXml" Target="../ink/ink292.xml"/><Relationship Id="rId185" Type="http://schemas.openxmlformats.org/officeDocument/2006/relationships/customXml" Target="../ink/ink303.xml"/><Relationship Id="rId9" Type="http://schemas.openxmlformats.org/officeDocument/2006/relationships/image" Target="../media/image134.png"/><Relationship Id="rId210" Type="http://schemas.openxmlformats.org/officeDocument/2006/relationships/customXml" Target="../ink/ink316.xml"/><Relationship Id="rId26" Type="http://schemas.openxmlformats.org/officeDocument/2006/relationships/customXml" Target="../ink/ink222.xml"/><Relationship Id="rId231" Type="http://schemas.openxmlformats.org/officeDocument/2006/relationships/image" Target="../media/image164.png"/><Relationship Id="rId252" Type="http://schemas.openxmlformats.org/officeDocument/2006/relationships/customXml" Target="../ink/ink336.xml"/><Relationship Id="rId273" Type="http://schemas.openxmlformats.org/officeDocument/2006/relationships/image" Target="../media/image184.png"/><Relationship Id="rId47" Type="http://schemas.openxmlformats.org/officeDocument/2006/relationships/image" Target="../media/image56.png"/><Relationship Id="rId68" Type="http://schemas.openxmlformats.org/officeDocument/2006/relationships/customXml" Target="../ink/ink243.xml"/><Relationship Id="rId89" Type="http://schemas.openxmlformats.org/officeDocument/2006/relationships/image" Target="../media/image77.png"/><Relationship Id="rId112" Type="http://schemas.openxmlformats.org/officeDocument/2006/relationships/customXml" Target="../ink/ink265.xml"/><Relationship Id="rId133" Type="http://schemas.openxmlformats.org/officeDocument/2006/relationships/customXml" Target="../ink/ink276.xml"/><Relationship Id="rId154" Type="http://schemas.openxmlformats.org/officeDocument/2006/relationships/image" Target="../media/image109.png"/><Relationship Id="rId175" Type="http://schemas.openxmlformats.org/officeDocument/2006/relationships/customXml" Target="../ink/ink298.xml"/><Relationship Id="rId196" Type="http://schemas.openxmlformats.org/officeDocument/2006/relationships/customXml" Target="../ink/ink309.xml"/><Relationship Id="rId200" Type="http://schemas.openxmlformats.org/officeDocument/2006/relationships/customXml" Target="../ink/ink311.xml"/><Relationship Id="rId16" Type="http://schemas.openxmlformats.org/officeDocument/2006/relationships/customXml" Target="../ink/ink217.xml"/><Relationship Id="rId221" Type="http://schemas.openxmlformats.org/officeDocument/2006/relationships/image" Target="../media/image158.png"/><Relationship Id="rId242" Type="http://schemas.openxmlformats.org/officeDocument/2006/relationships/customXml" Target="../ink/ink331.xml"/><Relationship Id="rId263" Type="http://schemas.openxmlformats.org/officeDocument/2006/relationships/image" Target="../media/image179.png"/><Relationship Id="rId37" Type="http://schemas.openxmlformats.org/officeDocument/2006/relationships/image" Target="../media/image147.png"/><Relationship Id="rId58" Type="http://schemas.openxmlformats.org/officeDocument/2006/relationships/customXml" Target="../ink/ink238.xml"/><Relationship Id="rId79" Type="http://schemas.openxmlformats.org/officeDocument/2006/relationships/image" Target="../media/image72.png"/><Relationship Id="rId102" Type="http://schemas.openxmlformats.org/officeDocument/2006/relationships/customXml" Target="../ink/ink260.xml"/><Relationship Id="rId123" Type="http://schemas.openxmlformats.org/officeDocument/2006/relationships/image" Target="../media/image94.png"/><Relationship Id="rId144" Type="http://schemas.openxmlformats.org/officeDocument/2006/relationships/image" Target="../media/image104.png"/><Relationship Id="rId90" Type="http://schemas.openxmlformats.org/officeDocument/2006/relationships/customXml" Target="../ink/ink254.xml"/><Relationship Id="rId165" Type="http://schemas.openxmlformats.org/officeDocument/2006/relationships/image" Target="../media/image114.png"/><Relationship Id="rId186" Type="http://schemas.openxmlformats.org/officeDocument/2006/relationships/image" Target="../media/image124.png"/><Relationship Id="rId211" Type="http://schemas.openxmlformats.org/officeDocument/2006/relationships/image" Target="../media/image153.png"/><Relationship Id="rId232" Type="http://schemas.openxmlformats.org/officeDocument/2006/relationships/customXml" Target="../ink/ink326.xml"/><Relationship Id="rId253" Type="http://schemas.openxmlformats.org/officeDocument/2006/relationships/image" Target="../media/image175.png"/><Relationship Id="rId274" Type="http://schemas.openxmlformats.org/officeDocument/2006/relationships/customXml" Target="../ink/ink346.xml"/><Relationship Id="rId27" Type="http://schemas.openxmlformats.org/officeDocument/2006/relationships/image" Target="../media/image142.png"/><Relationship Id="rId48" Type="http://schemas.openxmlformats.org/officeDocument/2006/relationships/customXml" Target="../ink/ink233.xml"/><Relationship Id="rId69" Type="http://schemas.openxmlformats.org/officeDocument/2006/relationships/image" Target="../media/image67.png"/><Relationship Id="rId113" Type="http://schemas.openxmlformats.org/officeDocument/2006/relationships/image" Target="../media/image89.png"/><Relationship Id="rId134" Type="http://schemas.openxmlformats.org/officeDocument/2006/relationships/image" Target="../media/image99.png"/><Relationship Id="rId80" Type="http://schemas.openxmlformats.org/officeDocument/2006/relationships/customXml" Target="../ink/ink249.xml"/><Relationship Id="rId155" Type="http://schemas.openxmlformats.org/officeDocument/2006/relationships/customXml" Target="../ink/ink287.xml"/><Relationship Id="rId176" Type="http://schemas.openxmlformats.org/officeDocument/2006/relationships/image" Target="../media/image119.png"/><Relationship Id="rId197" Type="http://schemas.openxmlformats.org/officeDocument/2006/relationships/image" Target="../media/image129.png"/><Relationship Id="rId201" Type="http://schemas.openxmlformats.org/officeDocument/2006/relationships/image" Target="../media/image131.png"/><Relationship Id="rId222" Type="http://schemas.openxmlformats.org/officeDocument/2006/relationships/image" Target="../media/image47.png"/><Relationship Id="rId243" Type="http://schemas.openxmlformats.org/officeDocument/2006/relationships/image" Target="../media/image170.png"/><Relationship Id="rId264" Type="http://schemas.openxmlformats.org/officeDocument/2006/relationships/customXml" Target="../ink/ink341.xml"/><Relationship Id="rId17" Type="http://schemas.openxmlformats.org/officeDocument/2006/relationships/image" Target="../media/image138.png"/><Relationship Id="rId38" Type="http://schemas.openxmlformats.org/officeDocument/2006/relationships/customXml" Target="../ink/ink228.xml"/><Relationship Id="rId59" Type="http://schemas.openxmlformats.org/officeDocument/2006/relationships/image" Target="../media/image62.png"/><Relationship Id="rId103" Type="http://schemas.openxmlformats.org/officeDocument/2006/relationships/image" Target="../media/image84.png"/><Relationship Id="rId124" Type="http://schemas.openxmlformats.org/officeDocument/2006/relationships/customXml" Target="../ink/ink271.xml"/><Relationship Id="rId70" Type="http://schemas.openxmlformats.org/officeDocument/2006/relationships/customXml" Target="../ink/ink244.xml"/><Relationship Id="rId91" Type="http://schemas.openxmlformats.org/officeDocument/2006/relationships/image" Target="../media/image78.png"/><Relationship Id="rId145" Type="http://schemas.openxmlformats.org/officeDocument/2006/relationships/customXml" Target="../ink/ink282.xml"/><Relationship Id="rId166" Type="http://schemas.openxmlformats.org/officeDocument/2006/relationships/customXml" Target="../ink/ink293.xml"/><Relationship Id="rId187" Type="http://schemas.openxmlformats.org/officeDocument/2006/relationships/customXml" Target="../ink/ink304.xml"/><Relationship Id="rId1" Type="http://schemas.openxmlformats.org/officeDocument/2006/relationships/slideLayout" Target="../slideLayouts/slideLayout1.xml"/><Relationship Id="rId212" Type="http://schemas.openxmlformats.org/officeDocument/2006/relationships/customXml" Target="../ink/ink317.xml"/><Relationship Id="rId233" Type="http://schemas.openxmlformats.org/officeDocument/2006/relationships/image" Target="../media/image165.png"/><Relationship Id="rId254" Type="http://schemas.openxmlformats.org/officeDocument/2006/relationships/customXml" Target="../ink/ink337.xml"/><Relationship Id="rId28" Type="http://schemas.openxmlformats.org/officeDocument/2006/relationships/customXml" Target="../ink/ink223.xml"/><Relationship Id="rId49" Type="http://schemas.openxmlformats.org/officeDocument/2006/relationships/image" Target="../media/image57.png"/><Relationship Id="rId114" Type="http://schemas.openxmlformats.org/officeDocument/2006/relationships/customXml" Target="../ink/ink266.xml"/><Relationship Id="rId275" Type="http://schemas.openxmlformats.org/officeDocument/2006/relationships/image" Target="../media/image185.png"/><Relationship Id="rId60" Type="http://schemas.openxmlformats.org/officeDocument/2006/relationships/customXml" Target="../ink/ink239.xml"/><Relationship Id="rId81" Type="http://schemas.openxmlformats.org/officeDocument/2006/relationships/image" Target="../media/image73.png"/><Relationship Id="rId135" Type="http://schemas.openxmlformats.org/officeDocument/2006/relationships/customXml" Target="../ink/ink277.xml"/><Relationship Id="rId156" Type="http://schemas.openxmlformats.org/officeDocument/2006/relationships/image" Target="../media/image110.png"/><Relationship Id="rId177" Type="http://schemas.openxmlformats.org/officeDocument/2006/relationships/customXml" Target="../ink/ink299.xml"/><Relationship Id="rId198" Type="http://schemas.openxmlformats.org/officeDocument/2006/relationships/customXml" Target="../ink/ink310.xml"/><Relationship Id="rId202" Type="http://schemas.openxmlformats.org/officeDocument/2006/relationships/customXml" Target="../ink/ink312.xml"/><Relationship Id="rId223" Type="http://schemas.microsoft.com/office/2007/relationships/hdphoto" Target="../media/hdphoto7.wdp"/><Relationship Id="rId244" Type="http://schemas.openxmlformats.org/officeDocument/2006/relationships/customXml" Target="../ink/ink332.xml"/><Relationship Id="rId18" Type="http://schemas.openxmlformats.org/officeDocument/2006/relationships/customXml" Target="../ink/ink218.xml"/><Relationship Id="rId39" Type="http://schemas.openxmlformats.org/officeDocument/2006/relationships/image" Target="../media/image148.png"/><Relationship Id="rId265" Type="http://schemas.openxmlformats.org/officeDocument/2006/relationships/image" Target="../media/image180.png"/><Relationship Id="rId50" Type="http://schemas.openxmlformats.org/officeDocument/2006/relationships/customXml" Target="../ink/ink234.xml"/><Relationship Id="rId104" Type="http://schemas.openxmlformats.org/officeDocument/2006/relationships/customXml" Target="../ink/ink261.xml"/><Relationship Id="rId125" Type="http://schemas.openxmlformats.org/officeDocument/2006/relationships/image" Target="../media/image95.png"/><Relationship Id="rId146" Type="http://schemas.openxmlformats.org/officeDocument/2006/relationships/image" Target="../media/image105.png"/><Relationship Id="rId167" Type="http://schemas.openxmlformats.org/officeDocument/2006/relationships/image" Target="../media/image115.png"/><Relationship Id="rId188" Type="http://schemas.openxmlformats.org/officeDocument/2006/relationships/image" Target="../media/image125.png"/><Relationship Id="rId71" Type="http://schemas.openxmlformats.org/officeDocument/2006/relationships/image" Target="../media/image68.png"/><Relationship Id="rId92" Type="http://schemas.openxmlformats.org/officeDocument/2006/relationships/customXml" Target="../ink/ink255.xml"/><Relationship Id="rId213" Type="http://schemas.openxmlformats.org/officeDocument/2006/relationships/image" Target="../media/image154.png"/><Relationship Id="rId234" Type="http://schemas.openxmlformats.org/officeDocument/2006/relationships/customXml" Target="../ink/ink327.xml"/><Relationship Id="rId2" Type="http://schemas.openxmlformats.org/officeDocument/2006/relationships/notesSlide" Target="../notesSlides/notesSlide9.xml"/><Relationship Id="rId29" Type="http://schemas.openxmlformats.org/officeDocument/2006/relationships/image" Target="../media/image143.png"/><Relationship Id="rId255" Type="http://schemas.openxmlformats.org/officeDocument/2006/relationships/image" Target="../media/image176.png"/><Relationship Id="rId276" Type="http://schemas.openxmlformats.org/officeDocument/2006/relationships/customXml" Target="../ink/ink347.xml"/><Relationship Id="rId40" Type="http://schemas.openxmlformats.org/officeDocument/2006/relationships/customXml" Target="../ink/ink229.xml"/><Relationship Id="rId115" Type="http://schemas.openxmlformats.org/officeDocument/2006/relationships/image" Target="../media/image90.png"/><Relationship Id="rId136" Type="http://schemas.openxmlformats.org/officeDocument/2006/relationships/image" Target="../media/image100.png"/><Relationship Id="rId157" Type="http://schemas.openxmlformats.org/officeDocument/2006/relationships/customXml" Target="../ink/ink288.xml"/><Relationship Id="rId178" Type="http://schemas.openxmlformats.org/officeDocument/2006/relationships/image" Target="../media/image120.png"/><Relationship Id="rId61" Type="http://schemas.openxmlformats.org/officeDocument/2006/relationships/image" Target="../media/image63.png"/><Relationship Id="rId82" Type="http://schemas.openxmlformats.org/officeDocument/2006/relationships/customXml" Target="../ink/ink250.xml"/><Relationship Id="rId199" Type="http://schemas.openxmlformats.org/officeDocument/2006/relationships/image" Target="../media/image130.png"/><Relationship Id="rId203" Type="http://schemas.openxmlformats.org/officeDocument/2006/relationships/image" Target="../media/image132.png"/><Relationship Id="rId19" Type="http://schemas.openxmlformats.org/officeDocument/2006/relationships/image" Target="../media/image139.png"/><Relationship Id="rId224" Type="http://schemas.openxmlformats.org/officeDocument/2006/relationships/customXml" Target="../ink/ink322.xml"/><Relationship Id="rId245" Type="http://schemas.openxmlformats.org/officeDocument/2006/relationships/image" Target="../media/image171.png"/><Relationship Id="rId266" Type="http://schemas.openxmlformats.org/officeDocument/2006/relationships/customXml" Target="../ink/ink342.xml"/><Relationship Id="rId30" Type="http://schemas.openxmlformats.org/officeDocument/2006/relationships/customXml" Target="../ink/ink224.xml"/><Relationship Id="rId105" Type="http://schemas.openxmlformats.org/officeDocument/2006/relationships/image" Target="../media/image85.png"/><Relationship Id="rId126" Type="http://schemas.openxmlformats.org/officeDocument/2006/relationships/customXml" Target="../ink/ink272.xml"/><Relationship Id="rId147" Type="http://schemas.openxmlformats.org/officeDocument/2006/relationships/customXml" Target="../ink/ink283.xml"/><Relationship Id="rId168" Type="http://schemas.openxmlformats.org/officeDocument/2006/relationships/customXml" Target="../ink/ink294.xml"/><Relationship Id="rId51" Type="http://schemas.openxmlformats.org/officeDocument/2006/relationships/image" Target="../media/image58.png"/><Relationship Id="rId72" Type="http://schemas.openxmlformats.org/officeDocument/2006/relationships/customXml" Target="../ink/ink245.xml"/><Relationship Id="rId93" Type="http://schemas.openxmlformats.org/officeDocument/2006/relationships/image" Target="../media/image79.png"/><Relationship Id="rId189" Type="http://schemas.openxmlformats.org/officeDocument/2006/relationships/customXml" Target="../ink/ink305.xml"/><Relationship Id="rId3" Type="http://schemas.openxmlformats.org/officeDocument/2006/relationships/image" Target="../media/image44.png"/><Relationship Id="rId214" Type="http://schemas.openxmlformats.org/officeDocument/2006/relationships/customXml" Target="../ink/ink318.xml"/><Relationship Id="rId235" Type="http://schemas.openxmlformats.org/officeDocument/2006/relationships/image" Target="../media/image166.png"/><Relationship Id="rId256" Type="http://schemas.openxmlformats.org/officeDocument/2006/relationships/image" Target="../media/image46.png"/><Relationship Id="rId277" Type="http://schemas.openxmlformats.org/officeDocument/2006/relationships/image" Target="../media/image186.png"/><Relationship Id="rId116" Type="http://schemas.openxmlformats.org/officeDocument/2006/relationships/customXml" Target="../ink/ink267.xml"/><Relationship Id="rId137" Type="http://schemas.openxmlformats.org/officeDocument/2006/relationships/customXml" Target="../ink/ink278.xml"/><Relationship Id="rId158" Type="http://schemas.openxmlformats.org/officeDocument/2006/relationships/image" Target="../media/image111.png"/><Relationship Id="rId20" Type="http://schemas.openxmlformats.org/officeDocument/2006/relationships/customXml" Target="../ink/ink219.xml"/><Relationship Id="rId41" Type="http://schemas.openxmlformats.org/officeDocument/2006/relationships/image" Target="../media/image149.png"/><Relationship Id="rId62" Type="http://schemas.openxmlformats.org/officeDocument/2006/relationships/customXml" Target="../ink/ink240.xml"/><Relationship Id="rId83" Type="http://schemas.openxmlformats.org/officeDocument/2006/relationships/image" Target="../media/image74.png"/><Relationship Id="rId179" Type="http://schemas.openxmlformats.org/officeDocument/2006/relationships/customXml" Target="../ink/ink300.xml"/><Relationship Id="rId190" Type="http://schemas.openxmlformats.org/officeDocument/2006/relationships/image" Target="../media/image126.png"/><Relationship Id="rId204" Type="http://schemas.openxmlformats.org/officeDocument/2006/relationships/customXml" Target="../ink/ink313.xml"/><Relationship Id="rId225" Type="http://schemas.openxmlformats.org/officeDocument/2006/relationships/image" Target="../media/image161.png"/><Relationship Id="rId246" Type="http://schemas.openxmlformats.org/officeDocument/2006/relationships/customXml" Target="../ink/ink333.xml"/><Relationship Id="rId267" Type="http://schemas.openxmlformats.org/officeDocument/2006/relationships/image" Target="../media/image181.png"/><Relationship Id="rId106" Type="http://schemas.openxmlformats.org/officeDocument/2006/relationships/customXml" Target="../ink/ink262.xml"/><Relationship Id="rId127" Type="http://schemas.openxmlformats.org/officeDocument/2006/relationships/image" Target="../media/image96.png"/><Relationship Id="rId10" Type="http://schemas.openxmlformats.org/officeDocument/2006/relationships/customXml" Target="../ink/ink214.xml"/><Relationship Id="rId31" Type="http://schemas.openxmlformats.org/officeDocument/2006/relationships/image" Target="../media/image144.png"/><Relationship Id="rId52" Type="http://schemas.openxmlformats.org/officeDocument/2006/relationships/customXml" Target="../ink/ink235.xml"/><Relationship Id="rId73" Type="http://schemas.openxmlformats.org/officeDocument/2006/relationships/image" Target="../media/image69.png"/><Relationship Id="rId94" Type="http://schemas.openxmlformats.org/officeDocument/2006/relationships/customXml" Target="../ink/ink256.xml"/><Relationship Id="rId148" Type="http://schemas.openxmlformats.org/officeDocument/2006/relationships/image" Target="../media/image106.png"/><Relationship Id="rId169" Type="http://schemas.openxmlformats.org/officeDocument/2006/relationships/image" Target="../media/image116.png"/><Relationship Id="rId4" Type="http://schemas.microsoft.com/office/2007/relationships/hdphoto" Target="../media/hdphoto6.wdp"/><Relationship Id="rId180" Type="http://schemas.openxmlformats.org/officeDocument/2006/relationships/image" Target="../media/image121.png"/><Relationship Id="rId215" Type="http://schemas.openxmlformats.org/officeDocument/2006/relationships/image" Target="../media/image155.png"/><Relationship Id="rId236" Type="http://schemas.openxmlformats.org/officeDocument/2006/relationships/customXml" Target="../ink/ink328.xml"/><Relationship Id="rId257" Type="http://schemas.microsoft.com/office/2007/relationships/hdphoto" Target="../media/hdphoto8.wdp"/><Relationship Id="rId278" Type="http://schemas.openxmlformats.org/officeDocument/2006/relationships/customXml" Target="../ink/ink348.xml"/><Relationship Id="rId42" Type="http://schemas.openxmlformats.org/officeDocument/2006/relationships/customXml" Target="../ink/ink230.xml"/><Relationship Id="rId84" Type="http://schemas.openxmlformats.org/officeDocument/2006/relationships/customXml" Target="../ink/ink251.xml"/><Relationship Id="rId138" Type="http://schemas.openxmlformats.org/officeDocument/2006/relationships/image" Target="../media/image101.png"/><Relationship Id="rId191" Type="http://schemas.openxmlformats.org/officeDocument/2006/relationships/customXml" Target="../ink/ink306.xml"/><Relationship Id="rId205" Type="http://schemas.openxmlformats.org/officeDocument/2006/relationships/image" Target="../media/image150.png"/><Relationship Id="rId247" Type="http://schemas.openxmlformats.org/officeDocument/2006/relationships/image" Target="../media/image172.png"/><Relationship Id="rId107" Type="http://schemas.openxmlformats.org/officeDocument/2006/relationships/image" Target="../media/image86.png"/><Relationship Id="rId11" Type="http://schemas.openxmlformats.org/officeDocument/2006/relationships/image" Target="../media/image135.png"/><Relationship Id="rId53" Type="http://schemas.openxmlformats.org/officeDocument/2006/relationships/image" Target="../media/image59.png"/><Relationship Id="rId149" Type="http://schemas.openxmlformats.org/officeDocument/2006/relationships/customXml" Target="../ink/ink284.xml"/><Relationship Id="rId95" Type="http://schemas.openxmlformats.org/officeDocument/2006/relationships/image" Target="../media/image80.png"/><Relationship Id="rId160" Type="http://schemas.openxmlformats.org/officeDocument/2006/relationships/image" Target="../media/image112.png"/><Relationship Id="rId216" Type="http://schemas.openxmlformats.org/officeDocument/2006/relationships/customXml" Target="../ink/ink319.xml"/></Relationships>
</file>

<file path=ppt/slides/_rels/slide3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91.png"/><Relationship Id="rId21" Type="http://schemas.openxmlformats.org/officeDocument/2006/relationships/image" Target="../media/image140.png"/><Relationship Id="rId63" Type="http://schemas.openxmlformats.org/officeDocument/2006/relationships/image" Target="../media/image64.png"/><Relationship Id="rId159" Type="http://schemas.openxmlformats.org/officeDocument/2006/relationships/customXml" Target="../ink/ink427.xml"/><Relationship Id="rId170" Type="http://schemas.openxmlformats.org/officeDocument/2006/relationships/customXml" Target="../ink/ink433.xml"/><Relationship Id="rId226" Type="http://schemas.openxmlformats.org/officeDocument/2006/relationships/customXml" Target="../ink/ink461.xml"/><Relationship Id="rId268" Type="http://schemas.openxmlformats.org/officeDocument/2006/relationships/customXml" Target="../ink/ink481.xml"/><Relationship Id="rId32" Type="http://schemas.openxmlformats.org/officeDocument/2006/relationships/customXml" Target="../ink/ink363.xml"/><Relationship Id="rId74" Type="http://schemas.openxmlformats.org/officeDocument/2006/relationships/customXml" Target="../ink/ink384.xml"/><Relationship Id="rId128" Type="http://schemas.openxmlformats.org/officeDocument/2006/relationships/customXml" Target="../ink/ink411.xml"/><Relationship Id="rId5" Type="http://schemas.openxmlformats.org/officeDocument/2006/relationships/customXml" Target="../ink/ink350.xml"/><Relationship Id="rId181" Type="http://schemas.openxmlformats.org/officeDocument/2006/relationships/customXml" Target="../ink/ink439.xml"/><Relationship Id="rId237" Type="http://schemas.openxmlformats.org/officeDocument/2006/relationships/image" Target="../media/image167.png"/><Relationship Id="rId279" Type="http://schemas.openxmlformats.org/officeDocument/2006/relationships/image" Target="../media/image187.png"/><Relationship Id="rId22" Type="http://schemas.openxmlformats.org/officeDocument/2006/relationships/customXml" Target="../ink/ink358.xml"/><Relationship Id="rId43" Type="http://schemas.openxmlformats.org/officeDocument/2006/relationships/image" Target="../media/image54.png"/><Relationship Id="rId64" Type="http://schemas.openxmlformats.org/officeDocument/2006/relationships/customXml" Target="../ink/ink379.xml"/><Relationship Id="rId118" Type="http://schemas.openxmlformats.org/officeDocument/2006/relationships/customXml" Target="../ink/ink406.xml"/><Relationship Id="rId139" Type="http://schemas.openxmlformats.org/officeDocument/2006/relationships/customXml" Target="../ink/ink417.xml"/><Relationship Id="rId85" Type="http://schemas.openxmlformats.org/officeDocument/2006/relationships/image" Target="../media/image75.png"/><Relationship Id="rId150" Type="http://schemas.openxmlformats.org/officeDocument/2006/relationships/image" Target="../media/image107.png"/><Relationship Id="rId171" Type="http://schemas.openxmlformats.org/officeDocument/2006/relationships/image" Target="../media/image117.png"/><Relationship Id="rId192" Type="http://schemas.openxmlformats.org/officeDocument/2006/relationships/image" Target="../media/image127.png"/><Relationship Id="rId206" Type="http://schemas.openxmlformats.org/officeDocument/2006/relationships/customXml" Target="../ink/ink452.xml"/><Relationship Id="rId227" Type="http://schemas.openxmlformats.org/officeDocument/2006/relationships/image" Target="../media/image162.png"/><Relationship Id="rId248" Type="http://schemas.openxmlformats.org/officeDocument/2006/relationships/customXml" Target="../ink/ink472.xml"/><Relationship Id="rId269" Type="http://schemas.openxmlformats.org/officeDocument/2006/relationships/image" Target="../media/image182.png"/><Relationship Id="rId12" Type="http://schemas.openxmlformats.org/officeDocument/2006/relationships/customXml" Target="../ink/ink353.xml"/><Relationship Id="rId33" Type="http://schemas.openxmlformats.org/officeDocument/2006/relationships/image" Target="../media/image145.png"/><Relationship Id="rId108" Type="http://schemas.openxmlformats.org/officeDocument/2006/relationships/customXml" Target="../ink/ink401.xml"/><Relationship Id="rId129" Type="http://schemas.openxmlformats.org/officeDocument/2006/relationships/customXml" Target="../ink/ink412.xml"/><Relationship Id="rId280" Type="http://schemas.openxmlformats.org/officeDocument/2006/relationships/customXml" Target="../ink/ink487.xml"/><Relationship Id="rId54" Type="http://schemas.openxmlformats.org/officeDocument/2006/relationships/customXml" Target="../ink/ink374.xml"/><Relationship Id="rId75" Type="http://schemas.openxmlformats.org/officeDocument/2006/relationships/image" Target="../media/image70.png"/><Relationship Id="rId96" Type="http://schemas.openxmlformats.org/officeDocument/2006/relationships/customXml" Target="../ink/ink395.xml"/><Relationship Id="rId140" Type="http://schemas.openxmlformats.org/officeDocument/2006/relationships/image" Target="../media/image102.png"/><Relationship Id="rId161" Type="http://schemas.openxmlformats.org/officeDocument/2006/relationships/customXml" Target="../ink/ink428.xml"/><Relationship Id="rId182" Type="http://schemas.openxmlformats.org/officeDocument/2006/relationships/image" Target="../media/image122.png"/><Relationship Id="rId217" Type="http://schemas.openxmlformats.org/officeDocument/2006/relationships/image" Target="../media/image156.png"/><Relationship Id="rId238" Type="http://schemas.openxmlformats.org/officeDocument/2006/relationships/customXml" Target="../ink/ink467.xml"/><Relationship Id="rId259" Type="http://schemas.openxmlformats.org/officeDocument/2006/relationships/image" Target="../media/image177.png"/><Relationship Id="rId23" Type="http://schemas.openxmlformats.org/officeDocument/2006/relationships/image" Target="../media/image141.png"/><Relationship Id="rId119" Type="http://schemas.openxmlformats.org/officeDocument/2006/relationships/image" Target="../media/image92.png"/><Relationship Id="rId270" Type="http://schemas.openxmlformats.org/officeDocument/2006/relationships/customXml" Target="../ink/ink482.xml"/><Relationship Id="rId44" Type="http://schemas.openxmlformats.org/officeDocument/2006/relationships/customXml" Target="../ink/ink369.xml"/><Relationship Id="rId65" Type="http://schemas.openxmlformats.org/officeDocument/2006/relationships/image" Target="../media/image65.png"/><Relationship Id="rId86" Type="http://schemas.openxmlformats.org/officeDocument/2006/relationships/customXml" Target="../ink/ink390.xml"/><Relationship Id="rId130" Type="http://schemas.openxmlformats.org/officeDocument/2006/relationships/image" Target="../media/image97.png"/><Relationship Id="rId151" Type="http://schemas.openxmlformats.org/officeDocument/2006/relationships/customXml" Target="../ink/ink423.xml"/><Relationship Id="rId172" Type="http://schemas.openxmlformats.org/officeDocument/2006/relationships/customXml" Target="../ink/ink434.xml"/><Relationship Id="rId193" Type="http://schemas.openxmlformats.org/officeDocument/2006/relationships/customXml" Target="../ink/ink445.xml"/><Relationship Id="rId207" Type="http://schemas.openxmlformats.org/officeDocument/2006/relationships/image" Target="../media/image151.png"/><Relationship Id="rId228" Type="http://schemas.openxmlformats.org/officeDocument/2006/relationships/customXml" Target="../ink/ink462.xml"/><Relationship Id="rId249" Type="http://schemas.openxmlformats.org/officeDocument/2006/relationships/image" Target="../media/image173.png"/><Relationship Id="rId13" Type="http://schemas.openxmlformats.org/officeDocument/2006/relationships/image" Target="../media/image136.png"/><Relationship Id="rId109" Type="http://schemas.openxmlformats.org/officeDocument/2006/relationships/image" Target="../media/image87.png"/><Relationship Id="rId260" Type="http://schemas.openxmlformats.org/officeDocument/2006/relationships/customXml" Target="../ink/ink477.xml"/><Relationship Id="rId281" Type="http://schemas.openxmlformats.org/officeDocument/2006/relationships/image" Target="../media/image188.png"/><Relationship Id="rId34" Type="http://schemas.openxmlformats.org/officeDocument/2006/relationships/customXml" Target="../ink/ink364.xml"/><Relationship Id="rId55" Type="http://schemas.openxmlformats.org/officeDocument/2006/relationships/image" Target="../media/image60.png"/><Relationship Id="rId76" Type="http://schemas.openxmlformats.org/officeDocument/2006/relationships/customXml" Target="../ink/ink385.xml"/><Relationship Id="rId97" Type="http://schemas.openxmlformats.org/officeDocument/2006/relationships/image" Target="../media/image81.png"/><Relationship Id="rId120" Type="http://schemas.openxmlformats.org/officeDocument/2006/relationships/customXml" Target="../ink/ink407.xml"/><Relationship Id="rId141" Type="http://schemas.openxmlformats.org/officeDocument/2006/relationships/customXml" Target="../ink/ink418.xml"/><Relationship Id="rId7" Type="http://schemas.openxmlformats.org/officeDocument/2006/relationships/image" Target="../media/image133.png"/><Relationship Id="rId162" Type="http://schemas.openxmlformats.org/officeDocument/2006/relationships/customXml" Target="../ink/ink429.xml"/><Relationship Id="rId183" Type="http://schemas.openxmlformats.org/officeDocument/2006/relationships/customXml" Target="../ink/ink440.xml"/><Relationship Id="rId218" Type="http://schemas.openxmlformats.org/officeDocument/2006/relationships/customXml" Target="../ink/ink458.xml"/><Relationship Id="rId239" Type="http://schemas.openxmlformats.org/officeDocument/2006/relationships/image" Target="../media/image168.png"/><Relationship Id="rId250" Type="http://schemas.openxmlformats.org/officeDocument/2006/relationships/customXml" Target="../ink/ink473.xml"/><Relationship Id="rId271" Type="http://schemas.openxmlformats.org/officeDocument/2006/relationships/image" Target="../media/image183.png"/><Relationship Id="rId24" Type="http://schemas.openxmlformats.org/officeDocument/2006/relationships/customXml" Target="../ink/ink359.xml"/><Relationship Id="rId45" Type="http://schemas.openxmlformats.org/officeDocument/2006/relationships/image" Target="../media/image55.png"/><Relationship Id="rId66" Type="http://schemas.openxmlformats.org/officeDocument/2006/relationships/customXml" Target="../ink/ink380.xml"/><Relationship Id="rId87" Type="http://schemas.openxmlformats.org/officeDocument/2006/relationships/image" Target="../media/image76.png"/><Relationship Id="rId110" Type="http://schemas.openxmlformats.org/officeDocument/2006/relationships/customXml" Target="../ink/ink402.xml"/><Relationship Id="rId131" Type="http://schemas.openxmlformats.org/officeDocument/2006/relationships/customXml" Target="../ink/ink413.xml"/><Relationship Id="rId152" Type="http://schemas.openxmlformats.org/officeDocument/2006/relationships/image" Target="../media/image108.png"/><Relationship Id="rId173" Type="http://schemas.openxmlformats.org/officeDocument/2006/relationships/customXml" Target="../ink/ink435.xml"/><Relationship Id="rId194" Type="http://schemas.openxmlformats.org/officeDocument/2006/relationships/customXml" Target="../ink/ink446.xml"/><Relationship Id="rId208" Type="http://schemas.openxmlformats.org/officeDocument/2006/relationships/customXml" Target="../ink/ink453.xml"/><Relationship Id="rId229" Type="http://schemas.openxmlformats.org/officeDocument/2006/relationships/image" Target="../media/image163.png"/><Relationship Id="rId240" Type="http://schemas.openxmlformats.org/officeDocument/2006/relationships/customXml" Target="../ink/ink468.xml"/><Relationship Id="rId261" Type="http://schemas.openxmlformats.org/officeDocument/2006/relationships/image" Target="../media/image178.png"/><Relationship Id="rId14" Type="http://schemas.openxmlformats.org/officeDocument/2006/relationships/customXml" Target="../ink/ink354.xml"/><Relationship Id="rId35" Type="http://schemas.openxmlformats.org/officeDocument/2006/relationships/image" Target="../media/image146.png"/><Relationship Id="rId56" Type="http://schemas.openxmlformats.org/officeDocument/2006/relationships/customXml" Target="../ink/ink375.xml"/><Relationship Id="rId77" Type="http://schemas.openxmlformats.org/officeDocument/2006/relationships/image" Target="../media/image71.png"/><Relationship Id="rId100" Type="http://schemas.openxmlformats.org/officeDocument/2006/relationships/customXml" Target="../ink/ink397.xml"/><Relationship Id="rId282" Type="http://schemas.openxmlformats.org/officeDocument/2006/relationships/image" Target="../media/image48.png"/><Relationship Id="rId8" Type="http://schemas.openxmlformats.org/officeDocument/2006/relationships/customXml" Target="../ink/ink351.xml"/><Relationship Id="rId98" Type="http://schemas.openxmlformats.org/officeDocument/2006/relationships/customXml" Target="../ink/ink396.xml"/><Relationship Id="rId121" Type="http://schemas.openxmlformats.org/officeDocument/2006/relationships/image" Target="../media/image93.png"/><Relationship Id="rId142" Type="http://schemas.openxmlformats.org/officeDocument/2006/relationships/image" Target="../media/image103.png"/><Relationship Id="rId163" Type="http://schemas.openxmlformats.org/officeDocument/2006/relationships/image" Target="../media/image113.png"/><Relationship Id="rId184" Type="http://schemas.openxmlformats.org/officeDocument/2006/relationships/image" Target="../media/image123.png"/><Relationship Id="rId219" Type="http://schemas.openxmlformats.org/officeDocument/2006/relationships/image" Target="../media/image157.png"/><Relationship Id="rId230" Type="http://schemas.openxmlformats.org/officeDocument/2006/relationships/customXml" Target="../ink/ink463.xml"/><Relationship Id="rId251" Type="http://schemas.openxmlformats.org/officeDocument/2006/relationships/image" Target="../media/image174.png"/><Relationship Id="rId25" Type="http://schemas.openxmlformats.org/officeDocument/2006/relationships/image" Target="../media/image450.png"/><Relationship Id="rId46" Type="http://schemas.openxmlformats.org/officeDocument/2006/relationships/customXml" Target="../ink/ink370.xml"/><Relationship Id="rId67" Type="http://schemas.openxmlformats.org/officeDocument/2006/relationships/image" Target="../media/image66.png"/><Relationship Id="rId272" Type="http://schemas.openxmlformats.org/officeDocument/2006/relationships/customXml" Target="../ink/ink483.xml"/><Relationship Id="rId88" Type="http://schemas.openxmlformats.org/officeDocument/2006/relationships/customXml" Target="../ink/ink391.xml"/><Relationship Id="rId111" Type="http://schemas.openxmlformats.org/officeDocument/2006/relationships/image" Target="../media/image88.png"/><Relationship Id="rId132" Type="http://schemas.openxmlformats.org/officeDocument/2006/relationships/image" Target="../media/image98.png"/><Relationship Id="rId153" Type="http://schemas.openxmlformats.org/officeDocument/2006/relationships/customXml" Target="../ink/ink424.xml"/><Relationship Id="rId174" Type="http://schemas.openxmlformats.org/officeDocument/2006/relationships/image" Target="../media/image118.png"/><Relationship Id="rId195" Type="http://schemas.openxmlformats.org/officeDocument/2006/relationships/image" Target="../media/image128.png"/><Relationship Id="rId209" Type="http://schemas.openxmlformats.org/officeDocument/2006/relationships/image" Target="../media/image152.png"/><Relationship Id="rId220" Type="http://schemas.openxmlformats.org/officeDocument/2006/relationships/customXml" Target="../ink/ink459.xml"/><Relationship Id="rId241" Type="http://schemas.openxmlformats.org/officeDocument/2006/relationships/image" Target="../media/image169.png"/><Relationship Id="rId15" Type="http://schemas.openxmlformats.org/officeDocument/2006/relationships/image" Target="../media/image137.png"/><Relationship Id="rId36" Type="http://schemas.openxmlformats.org/officeDocument/2006/relationships/customXml" Target="../ink/ink365.xml"/><Relationship Id="rId57" Type="http://schemas.openxmlformats.org/officeDocument/2006/relationships/image" Target="../media/image61.png"/><Relationship Id="rId262" Type="http://schemas.openxmlformats.org/officeDocument/2006/relationships/customXml" Target="../ink/ink478.xml"/><Relationship Id="rId283" Type="http://schemas.microsoft.com/office/2007/relationships/hdphoto" Target="../media/hdphoto10.wdp"/><Relationship Id="rId78" Type="http://schemas.openxmlformats.org/officeDocument/2006/relationships/customXml" Target="../ink/ink386.xml"/><Relationship Id="rId99" Type="http://schemas.openxmlformats.org/officeDocument/2006/relationships/image" Target="../media/image82.png"/><Relationship Id="rId101" Type="http://schemas.openxmlformats.org/officeDocument/2006/relationships/image" Target="../media/image83.png"/><Relationship Id="rId122" Type="http://schemas.openxmlformats.org/officeDocument/2006/relationships/customXml" Target="../ink/ink408.xml"/><Relationship Id="rId143" Type="http://schemas.openxmlformats.org/officeDocument/2006/relationships/customXml" Target="../ink/ink419.xml"/><Relationship Id="rId164" Type="http://schemas.openxmlformats.org/officeDocument/2006/relationships/customXml" Target="../ink/ink430.xml"/><Relationship Id="rId185" Type="http://schemas.openxmlformats.org/officeDocument/2006/relationships/customXml" Target="../ink/ink441.xml"/><Relationship Id="rId9" Type="http://schemas.openxmlformats.org/officeDocument/2006/relationships/image" Target="../media/image134.png"/><Relationship Id="rId210" Type="http://schemas.openxmlformats.org/officeDocument/2006/relationships/customXml" Target="../ink/ink454.xml"/><Relationship Id="rId26" Type="http://schemas.openxmlformats.org/officeDocument/2006/relationships/customXml" Target="../ink/ink360.xml"/><Relationship Id="rId231" Type="http://schemas.openxmlformats.org/officeDocument/2006/relationships/image" Target="../media/image164.png"/><Relationship Id="rId252" Type="http://schemas.openxmlformats.org/officeDocument/2006/relationships/customXml" Target="../ink/ink474.xml"/><Relationship Id="rId273" Type="http://schemas.openxmlformats.org/officeDocument/2006/relationships/image" Target="../media/image184.png"/><Relationship Id="rId47" Type="http://schemas.openxmlformats.org/officeDocument/2006/relationships/image" Target="../media/image56.png"/><Relationship Id="rId68" Type="http://schemas.openxmlformats.org/officeDocument/2006/relationships/customXml" Target="../ink/ink381.xml"/><Relationship Id="rId89" Type="http://schemas.openxmlformats.org/officeDocument/2006/relationships/image" Target="../media/image77.png"/><Relationship Id="rId112" Type="http://schemas.openxmlformats.org/officeDocument/2006/relationships/customXml" Target="../ink/ink403.xml"/><Relationship Id="rId133" Type="http://schemas.openxmlformats.org/officeDocument/2006/relationships/customXml" Target="../ink/ink414.xml"/><Relationship Id="rId154" Type="http://schemas.openxmlformats.org/officeDocument/2006/relationships/image" Target="../media/image109.png"/><Relationship Id="rId175" Type="http://schemas.openxmlformats.org/officeDocument/2006/relationships/customXml" Target="../ink/ink436.xml"/><Relationship Id="rId196" Type="http://schemas.openxmlformats.org/officeDocument/2006/relationships/customXml" Target="../ink/ink447.xml"/><Relationship Id="rId200" Type="http://schemas.openxmlformats.org/officeDocument/2006/relationships/customXml" Target="../ink/ink449.xml"/><Relationship Id="rId16" Type="http://schemas.openxmlformats.org/officeDocument/2006/relationships/customXml" Target="../ink/ink355.xml"/><Relationship Id="rId221" Type="http://schemas.openxmlformats.org/officeDocument/2006/relationships/image" Target="../media/image158.png"/><Relationship Id="rId242" Type="http://schemas.openxmlformats.org/officeDocument/2006/relationships/customXml" Target="../ink/ink469.xml"/><Relationship Id="rId263" Type="http://schemas.openxmlformats.org/officeDocument/2006/relationships/image" Target="../media/image179.png"/><Relationship Id="rId37" Type="http://schemas.openxmlformats.org/officeDocument/2006/relationships/image" Target="../media/image147.png"/><Relationship Id="rId58" Type="http://schemas.openxmlformats.org/officeDocument/2006/relationships/customXml" Target="../ink/ink376.xml"/><Relationship Id="rId79" Type="http://schemas.openxmlformats.org/officeDocument/2006/relationships/image" Target="../media/image72.png"/><Relationship Id="rId102" Type="http://schemas.openxmlformats.org/officeDocument/2006/relationships/customXml" Target="../ink/ink398.xml"/><Relationship Id="rId123" Type="http://schemas.openxmlformats.org/officeDocument/2006/relationships/image" Target="../media/image94.png"/><Relationship Id="rId144" Type="http://schemas.openxmlformats.org/officeDocument/2006/relationships/image" Target="../media/image104.png"/><Relationship Id="rId90" Type="http://schemas.openxmlformats.org/officeDocument/2006/relationships/customXml" Target="../ink/ink392.xml"/><Relationship Id="rId165" Type="http://schemas.openxmlformats.org/officeDocument/2006/relationships/image" Target="../media/image114.png"/><Relationship Id="rId186" Type="http://schemas.openxmlformats.org/officeDocument/2006/relationships/image" Target="../media/image124.png"/><Relationship Id="rId211" Type="http://schemas.openxmlformats.org/officeDocument/2006/relationships/image" Target="../media/image153.png"/><Relationship Id="rId232" Type="http://schemas.openxmlformats.org/officeDocument/2006/relationships/customXml" Target="../ink/ink464.xml"/><Relationship Id="rId253" Type="http://schemas.openxmlformats.org/officeDocument/2006/relationships/image" Target="../media/image175.png"/><Relationship Id="rId274" Type="http://schemas.openxmlformats.org/officeDocument/2006/relationships/customXml" Target="../ink/ink484.xml"/><Relationship Id="rId27" Type="http://schemas.openxmlformats.org/officeDocument/2006/relationships/image" Target="../media/image142.png"/><Relationship Id="rId48" Type="http://schemas.openxmlformats.org/officeDocument/2006/relationships/customXml" Target="../ink/ink371.xml"/><Relationship Id="rId69" Type="http://schemas.openxmlformats.org/officeDocument/2006/relationships/image" Target="../media/image67.png"/><Relationship Id="rId113" Type="http://schemas.openxmlformats.org/officeDocument/2006/relationships/image" Target="../media/image89.png"/><Relationship Id="rId134" Type="http://schemas.openxmlformats.org/officeDocument/2006/relationships/image" Target="../media/image99.png"/><Relationship Id="rId80" Type="http://schemas.openxmlformats.org/officeDocument/2006/relationships/customXml" Target="../ink/ink387.xml"/><Relationship Id="rId155" Type="http://schemas.openxmlformats.org/officeDocument/2006/relationships/customXml" Target="../ink/ink425.xml"/><Relationship Id="rId176" Type="http://schemas.openxmlformats.org/officeDocument/2006/relationships/image" Target="../media/image119.png"/><Relationship Id="rId197" Type="http://schemas.openxmlformats.org/officeDocument/2006/relationships/image" Target="../media/image129.png"/><Relationship Id="rId201" Type="http://schemas.openxmlformats.org/officeDocument/2006/relationships/image" Target="../media/image131.png"/><Relationship Id="rId222" Type="http://schemas.openxmlformats.org/officeDocument/2006/relationships/image" Target="../media/image47.png"/><Relationship Id="rId243" Type="http://schemas.openxmlformats.org/officeDocument/2006/relationships/image" Target="../media/image170.png"/><Relationship Id="rId264" Type="http://schemas.openxmlformats.org/officeDocument/2006/relationships/customXml" Target="../ink/ink479.xml"/><Relationship Id="rId17" Type="http://schemas.openxmlformats.org/officeDocument/2006/relationships/image" Target="../media/image138.png"/><Relationship Id="rId38" Type="http://schemas.openxmlformats.org/officeDocument/2006/relationships/customXml" Target="../ink/ink366.xml"/><Relationship Id="rId59" Type="http://schemas.openxmlformats.org/officeDocument/2006/relationships/image" Target="../media/image62.png"/><Relationship Id="rId103" Type="http://schemas.openxmlformats.org/officeDocument/2006/relationships/image" Target="../media/image84.png"/><Relationship Id="rId124" Type="http://schemas.openxmlformats.org/officeDocument/2006/relationships/customXml" Target="../ink/ink409.xml"/><Relationship Id="rId70" Type="http://schemas.openxmlformats.org/officeDocument/2006/relationships/customXml" Target="../ink/ink382.xml"/><Relationship Id="rId91" Type="http://schemas.openxmlformats.org/officeDocument/2006/relationships/image" Target="../media/image78.png"/><Relationship Id="rId145" Type="http://schemas.openxmlformats.org/officeDocument/2006/relationships/customXml" Target="../ink/ink420.xml"/><Relationship Id="rId166" Type="http://schemas.openxmlformats.org/officeDocument/2006/relationships/customXml" Target="../ink/ink431.xml"/><Relationship Id="rId187" Type="http://schemas.openxmlformats.org/officeDocument/2006/relationships/customXml" Target="../ink/ink442.xml"/><Relationship Id="rId1" Type="http://schemas.openxmlformats.org/officeDocument/2006/relationships/slideLayout" Target="../slideLayouts/slideLayout1.xml"/><Relationship Id="rId212" Type="http://schemas.openxmlformats.org/officeDocument/2006/relationships/customXml" Target="../ink/ink455.xml"/><Relationship Id="rId233" Type="http://schemas.openxmlformats.org/officeDocument/2006/relationships/image" Target="../media/image165.png"/><Relationship Id="rId254" Type="http://schemas.openxmlformats.org/officeDocument/2006/relationships/customXml" Target="../ink/ink475.xml"/><Relationship Id="rId28" Type="http://schemas.openxmlformats.org/officeDocument/2006/relationships/customXml" Target="../ink/ink361.xml"/><Relationship Id="rId49" Type="http://schemas.openxmlformats.org/officeDocument/2006/relationships/image" Target="../media/image57.png"/><Relationship Id="rId114" Type="http://schemas.openxmlformats.org/officeDocument/2006/relationships/customXml" Target="../ink/ink404.xml"/><Relationship Id="rId275" Type="http://schemas.openxmlformats.org/officeDocument/2006/relationships/image" Target="../media/image185.png"/><Relationship Id="rId60" Type="http://schemas.openxmlformats.org/officeDocument/2006/relationships/customXml" Target="../ink/ink377.xml"/><Relationship Id="rId81" Type="http://schemas.openxmlformats.org/officeDocument/2006/relationships/image" Target="../media/image73.png"/><Relationship Id="rId135" Type="http://schemas.openxmlformats.org/officeDocument/2006/relationships/customXml" Target="../ink/ink415.xml"/><Relationship Id="rId156" Type="http://schemas.openxmlformats.org/officeDocument/2006/relationships/image" Target="../media/image110.png"/><Relationship Id="rId177" Type="http://schemas.openxmlformats.org/officeDocument/2006/relationships/customXml" Target="../ink/ink437.xml"/><Relationship Id="rId198" Type="http://schemas.openxmlformats.org/officeDocument/2006/relationships/customXml" Target="../ink/ink448.xml"/><Relationship Id="rId202" Type="http://schemas.openxmlformats.org/officeDocument/2006/relationships/customXml" Target="../ink/ink450.xml"/><Relationship Id="rId223" Type="http://schemas.microsoft.com/office/2007/relationships/hdphoto" Target="../media/hdphoto7.wdp"/><Relationship Id="rId244" Type="http://schemas.openxmlformats.org/officeDocument/2006/relationships/customXml" Target="../ink/ink470.xml"/><Relationship Id="rId18" Type="http://schemas.openxmlformats.org/officeDocument/2006/relationships/customXml" Target="../ink/ink356.xml"/><Relationship Id="rId39" Type="http://schemas.openxmlformats.org/officeDocument/2006/relationships/image" Target="../media/image148.png"/><Relationship Id="rId265" Type="http://schemas.openxmlformats.org/officeDocument/2006/relationships/image" Target="../media/image180.png"/><Relationship Id="rId50" Type="http://schemas.openxmlformats.org/officeDocument/2006/relationships/customXml" Target="../ink/ink372.xml"/><Relationship Id="rId104" Type="http://schemas.openxmlformats.org/officeDocument/2006/relationships/customXml" Target="../ink/ink399.xml"/><Relationship Id="rId125" Type="http://schemas.openxmlformats.org/officeDocument/2006/relationships/image" Target="../media/image95.png"/><Relationship Id="rId146" Type="http://schemas.openxmlformats.org/officeDocument/2006/relationships/image" Target="../media/image105.png"/><Relationship Id="rId167" Type="http://schemas.openxmlformats.org/officeDocument/2006/relationships/image" Target="../media/image115.png"/><Relationship Id="rId188" Type="http://schemas.openxmlformats.org/officeDocument/2006/relationships/image" Target="../media/image125.png"/><Relationship Id="rId71" Type="http://schemas.openxmlformats.org/officeDocument/2006/relationships/image" Target="../media/image68.png"/><Relationship Id="rId92" Type="http://schemas.openxmlformats.org/officeDocument/2006/relationships/customXml" Target="../ink/ink393.xml"/><Relationship Id="rId213" Type="http://schemas.openxmlformats.org/officeDocument/2006/relationships/image" Target="../media/image154.png"/><Relationship Id="rId234" Type="http://schemas.openxmlformats.org/officeDocument/2006/relationships/customXml" Target="../ink/ink465.xml"/><Relationship Id="rId2" Type="http://schemas.openxmlformats.org/officeDocument/2006/relationships/notesSlide" Target="../notesSlides/notesSlide10.xml"/><Relationship Id="rId29" Type="http://schemas.openxmlformats.org/officeDocument/2006/relationships/image" Target="../media/image143.png"/><Relationship Id="rId255" Type="http://schemas.openxmlformats.org/officeDocument/2006/relationships/image" Target="../media/image176.png"/><Relationship Id="rId276" Type="http://schemas.openxmlformats.org/officeDocument/2006/relationships/customXml" Target="../ink/ink485.xml"/><Relationship Id="rId40" Type="http://schemas.openxmlformats.org/officeDocument/2006/relationships/customXml" Target="../ink/ink367.xml"/><Relationship Id="rId115" Type="http://schemas.openxmlformats.org/officeDocument/2006/relationships/image" Target="../media/image90.png"/><Relationship Id="rId136" Type="http://schemas.openxmlformats.org/officeDocument/2006/relationships/image" Target="../media/image100.png"/><Relationship Id="rId157" Type="http://schemas.openxmlformats.org/officeDocument/2006/relationships/customXml" Target="../ink/ink426.xml"/><Relationship Id="rId178" Type="http://schemas.openxmlformats.org/officeDocument/2006/relationships/image" Target="../media/image120.png"/><Relationship Id="rId61" Type="http://schemas.openxmlformats.org/officeDocument/2006/relationships/image" Target="../media/image63.png"/><Relationship Id="rId82" Type="http://schemas.openxmlformats.org/officeDocument/2006/relationships/customXml" Target="../ink/ink388.xml"/><Relationship Id="rId199" Type="http://schemas.openxmlformats.org/officeDocument/2006/relationships/image" Target="../media/image130.png"/><Relationship Id="rId203" Type="http://schemas.openxmlformats.org/officeDocument/2006/relationships/image" Target="../media/image132.png"/><Relationship Id="rId19" Type="http://schemas.openxmlformats.org/officeDocument/2006/relationships/image" Target="../media/image139.png"/><Relationship Id="rId224" Type="http://schemas.openxmlformats.org/officeDocument/2006/relationships/customXml" Target="../ink/ink460.xml"/><Relationship Id="rId245" Type="http://schemas.openxmlformats.org/officeDocument/2006/relationships/image" Target="../media/image171.png"/><Relationship Id="rId266" Type="http://schemas.openxmlformats.org/officeDocument/2006/relationships/customXml" Target="../ink/ink480.xml"/><Relationship Id="rId30" Type="http://schemas.openxmlformats.org/officeDocument/2006/relationships/customXml" Target="../ink/ink362.xml"/><Relationship Id="rId105" Type="http://schemas.openxmlformats.org/officeDocument/2006/relationships/image" Target="../media/image85.png"/><Relationship Id="rId126" Type="http://schemas.openxmlformats.org/officeDocument/2006/relationships/customXml" Target="../ink/ink410.xml"/><Relationship Id="rId147" Type="http://schemas.openxmlformats.org/officeDocument/2006/relationships/customXml" Target="../ink/ink421.xml"/><Relationship Id="rId168" Type="http://schemas.openxmlformats.org/officeDocument/2006/relationships/customXml" Target="../ink/ink432.xml"/><Relationship Id="rId51" Type="http://schemas.openxmlformats.org/officeDocument/2006/relationships/image" Target="../media/image58.png"/><Relationship Id="rId72" Type="http://schemas.openxmlformats.org/officeDocument/2006/relationships/customXml" Target="../ink/ink383.xml"/><Relationship Id="rId93" Type="http://schemas.openxmlformats.org/officeDocument/2006/relationships/image" Target="../media/image79.png"/><Relationship Id="rId189" Type="http://schemas.openxmlformats.org/officeDocument/2006/relationships/customXml" Target="../ink/ink443.xml"/><Relationship Id="rId3" Type="http://schemas.openxmlformats.org/officeDocument/2006/relationships/image" Target="../media/image44.png"/><Relationship Id="rId214" Type="http://schemas.openxmlformats.org/officeDocument/2006/relationships/customXml" Target="../ink/ink456.xml"/><Relationship Id="rId235" Type="http://schemas.openxmlformats.org/officeDocument/2006/relationships/image" Target="../media/image166.png"/><Relationship Id="rId256" Type="http://schemas.openxmlformats.org/officeDocument/2006/relationships/image" Target="../media/image46.png"/><Relationship Id="rId277" Type="http://schemas.openxmlformats.org/officeDocument/2006/relationships/image" Target="../media/image186.png"/><Relationship Id="rId116" Type="http://schemas.openxmlformats.org/officeDocument/2006/relationships/customXml" Target="../ink/ink405.xml"/><Relationship Id="rId137" Type="http://schemas.openxmlformats.org/officeDocument/2006/relationships/customXml" Target="../ink/ink416.xml"/><Relationship Id="rId158" Type="http://schemas.openxmlformats.org/officeDocument/2006/relationships/image" Target="../media/image111.png"/><Relationship Id="rId20" Type="http://schemas.openxmlformats.org/officeDocument/2006/relationships/customXml" Target="../ink/ink357.xml"/><Relationship Id="rId41" Type="http://schemas.openxmlformats.org/officeDocument/2006/relationships/image" Target="../media/image149.png"/><Relationship Id="rId62" Type="http://schemas.openxmlformats.org/officeDocument/2006/relationships/customXml" Target="../ink/ink378.xml"/><Relationship Id="rId83" Type="http://schemas.openxmlformats.org/officeDocument/2006/relationships/image" Target="../media/image74.png"/><Relationship Id="rId179" Type="http://schemas.openxmlformats.org/officeDocument/2006/relationships/customXml" Target="../ink/ink438.xml"/><Relationship Id="rId190" Type="http://schemas.openxmlformats.org/officeDocument/2006/relationships/image" Target="../media/image126.png"/><Relationship Id="rId204" Type="http://schemas.openxmlformats.org/officeDocument/2006/relationships/customXml" Target="../ink/ink451.xml"/><Relationship Id="rId225" Type="http://schemas.openxmlformats.org/officeDocument/2006/relationships/image" Target="../media/image161.png"/><Relationship Id="rId246" Type="http://schemas.openxmlformats.org/officeDocument/2006/relationships/customXml" Target="../ink/ink471.xml"/><Relationship Id="rId267" Type="http://schemas.openxmlformats.org/officeDocument/2006/relationships/image" Target="../media/image181.png"/><Relationship Id="rId106" Type="http://schemas.openxmlformats.org/officeDocument/2006/relationships/customXml" Target="../ink/ink400.xml"/><Relationship Id="rId127" Type="http://schemas.openxmlformats.org/officeDocument/2006/relationships/image" Target="../media/image96.png"/><Relationship Id="rId10" Type="http://schemas.openxmlformats.org/officeDocument/2006/relationships/customXml" Target="../ink/ink352.xml"/><Relationship Id="rId31" Type="http://schemas.openxmlformats.org/officeDocument/2006/relationships/image" Target="../media/image144.png"/><Relationship Id="rId52" Type="http://schemas.openxmlformats.org/officeDocument/2006/relationships/customXml" Target="../ink/ink373.xml"/><Relationship Id="rId73" Type="http://schemas.openxmlformats.org/officeDocument/2006/relationships/image" Target="../media/image69.png"/><Relationship Id="rId94" Type="http://schemas.openxmlformats.org/officeDocument/2006/relationships/customXml" Target="../ink/ink394.xml"/><Relationship Id="rId148" Type="http://schemas.openxmlformats.org/officeDocument/2006/relationships/image" Target="../media/image106.png"/><Relationship Id="rId169" Type="http://schemas.openxmlformats.org/officeDocument/2006/relationships/image" Target="../media/image116.png"/><Relationship Id="rId4" Type="http://schemas.microsoft.com/office/2007/relationships/hdphoto" Target="../media/hdphoto9.wdp"/><Relationship Id="rId180" Type="http://schemas.openxmlformats.org/officeDocument/2006/relationships/image" Target="../media/image121.png"/><Relationship Id="rId215" Type="http://schemas.openxmlformats.org/officeDocument/2006/relationships/image" Target="../media/image155.png"/><Relationship Id="rId236" Type="http://schemas.openxmlformats.org/officeDocument/2006/relationships/customXml" Target="../ink/ink466.xml"/><Relationship Id="rId257" Type="http://schemas.microsoft.com/office/2007/relationships/hdphoto" Target="../media/hdphoto8.wdp"/><Relationship Id="rId278" Type="http://schemas.openxmlformats.org/officeDocument/2006/relationships/customXml" Target="../ink/ink486.xml"/><Relationship Id="rId42" Type="http://schemas.openxmlformats.org/officeDocument/2006/relationships/customXml" Target="../ink/ink368.xml"/><Relationship Id="rId84" Type="http://schemas.openxmlformats.org/officeDocument/2006/relationships/customXml" Target="../ink/ink389.xml"/><Relationship Id="rId138" Type="http://schemas.openxmlformats.org/officeDocument/2006/relationships/image" Target="../media/image101.png"/><Relationship Id="rId191" Type="http://schemas.openxmlformats.org/officeDocument/2006/relationships/customXml" Target="../ink/ink444.xml"/><Relationship Id="rId205" Type="http://schemas.openxmlformats.org/officeDocument/2006/relationships/image" Target="../media/image150.png"/><Relationship Id="rId247" Type="http://schemas.openxmlformats.org/officeDocument/2006/relationships/image" Target="../media/image172.png"/><Relationship Id="rId107" Type="http://schemas.openxmlformats.org/officeDocument/2006/relationships/image" Target="../media/image86.png"/><Relationship Id="rId11" Type="http://schemas.openxmlformats.org/officeDocument/2006/relationships/image" Target="../media/image135.png"/><Relationship Id="rId53" Type="http://schemas.openxmlformats.org/officeDocument/2006/relationships/image" Target="../media/image59.png"/><Relationship Id="rId149" Type="http://schemas.openxmlformats.org/officeDocument/2006/relationships/customXml" Target="../ink/ink422.xml"/><Relationship Id="rId95" Type="http://schemas.openxmlformats.org/officeDocument/2006/relationships/image" Target="../media/image80.png"/><Relationship Id="rId160" Type="http://schemas.openxmlformats.org/officeDocument/2006/relationships/image" Target="../media/image112.png"/><Relationship Id="rId216" Type="http://schemas.openxmlformats.org/officeDocument/2006/relationships/customXml" Target="../ink/ink457.xml"/><Relationship Id="rId258" Type="http://schemas.openxmlformats.org/officeDocument/2006/relationships/customXml" Target="../ink/ink47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Noh Theater">
            <a:extLst>
              <a:ext uri="{FF2B5EF4-FFF2-40B4-BE49-F238E27FC236}">
                <a16:creationId xmlns:a16="http://schemas.microsoft.com/office/drawing/2014/main" id="{9D484813-E646-89BF-8F63-202705629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800" y="457200"/>
            <a:ext cx="105664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5203E6-1248-61CE-2B76-656EC3D24C2E}"/>
              </a:ext>
            </a:extLst>
          </p:cNvPr>
          <p:cNvSpPr txBox="1"/>
          <p:nvPr/>
        </p:nvSpPr>
        <p:spPr>
          <a:xfrm>
            <a:off x="1975318" y="415636"/>
            <a:ext cx="82413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FFFF00"/>
                </a:solidFill>
                <a:latin typeface="Chie Npd 2019" panose="02000503000000000000" pitchFamily="2" charset="0"/>
              </a:rPr>
              <a:t>CALMING THE (JAPANESE) GHOST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DD260B-CB0F-AB41-6072-7841937651F0}"/>
              </a:ext>
            </a:extLst>
          </p:cNvPr>
          <p:cNvSpPr txBox="1"/>
          <p:nvPr/>
        </p:nvSpPr>
        <p:spPr>
          <a:xfrm>
            <a:off x="3727400" y="5796033"/>
            <a:ext cx="47371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FF00"/>
                </a:solidFill>
                <a:latin typeface="Chie Npd 2019" panose="02000503000000000000" pitchFamily="2" charset="0"/>
              </a:rPr>
              <a:t>with Julian Sedgwick</a:t>
            </a:r>
          </a:p>
        </p:txBody>
      </p:sp>
    </p:spTree>
    <p:extLst>
      <p:ext uri="{BB962C8B-B14F-4D97-AF65-F5344CB8AC3E}">
        <p14:creationId xmlns:p14="http://schemas.microsoft.com/office/powerpoint/2010/main" val="1811540775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DEDC56-2A83-8541-AC07-D8D906BAD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539486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2ABB5A-9B31-C14A-BD78-96EABE92C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187" y="-998376"/>
            <a:ext cx="7057626" cy="812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390217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95248B-D3A5-6A4B-B11D-7F6257D77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507" y="-4030"/>
            <a:ext cx="8454021" cy="686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922937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E5E4DC-B329-D6C2-C69F-95E29A11C8B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4" y="0"/>
            <a:ext cx="12190195" cy="685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876142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06296D-6307-104D-861A-A4D55779801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734964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3CC998-A6A6-4B4C-8F4D-AE374C7AD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428298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ACC2E5-5EE9-3946-B371-6AF3F3039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3412"/>
            <a:ext cx="12192000" cy="812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48902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180319_162953.m4v" descr="20180319_162953.m4v">
            <a:hlinkClick r:id="" action="ppaction://media"/>
            <a:extLst>
              <a:ext uri="{FF2B5EF4-FFF2-40B4-BE49-F238E27FC236}">
                <a16:creationId xmlns:a16="http://schemas.microsoft.com/office/drawing/2014/main" id="{BC87FE9A-A948-134C-9259-5340B980828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748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1BF319-4274-7844-A77A-341B72238F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0110" y="185073"/>
            <a:ext cx="9731779" cy="648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13447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116054-B8E6-794E-9B27-129A8ABD87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8" y="-641838"/>
            <a:ext cx="11252504" cy="749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029219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alming Ghost workshop intro.mp4">
            <a:hlinkClick r:id="" action="ppaction://media"/>
            <a:extLst>
              <a:ext uri="{FF2B5EF4-FFF2-40B4-BE49-F238E27FC236}">
                <a16:creationId xmlns:a16="http://schemas.microsoft.com/office/drawing/2014/main" id="{839F7040-3302-BB91-EA94-F1D75307E29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854.80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160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A369C7-4719-354C-A20F-889AC4D27B3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04" y="-480568"/>
            <a:ext cx="11814048" cy="787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71507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5650AF-B3DE-1044-B0F9-702B525A74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1123" y="-1820009"/>
            <a:ext cx="6529754" cy="979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06876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39B05F-A496-FC4A-8CFA-23B5FB2686B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51683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A3B0D8-5016-0D44-B4D4-620505D14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10" y="-226060"/>
            <a:ext cx="10965180" cy="731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154583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50F8C0-F0D6-1D42-B88E-2C78D4DB9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368" y="0"/>
            <a:ext cx="10173261" cy="67589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539281-6898-1641-B687-8A9BD9909486}"/>
              </a:ext>
            </a:extLst>
          </p:cNvPr>
          <p:cNvSpPr txBox="1"/>
          <p:nvPr/>
        </p:nvSpPr>
        <p:spPr>
          <a:xfrm>
            <a:off x="1643437" y="2103120"/>
            <a:ext cx="177164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Chie Npd 2019" panose="02000503000000000000" pitchFamily="2" charset="0"/>
              </a:rPr>
              <a:t>YŪREI</a:t>
            </a:r>
          </a:p>
          <a:p>
            <a:pPr algn="ctr"/>
            <a:r>
              <a:rPr lang="en-US" sz="4400" dirty="0" err="1">
                <a:solidFill>
                  <a:schemeClr val="bg1"/>
                </a:solidFill>
              </a:rPr>
              <a:t>幽</a:t>
            </a:r>
            <a:endParaRPr lang="en-US" sz="4400" dirty="0">
              <a:solidFill>
                <a:schemeClr val="bg1"/>
              </a:solidFill>
            </a:endParaRPr>
          </a:p>
          <a:p>
            <a:pPr algn="ctr"/>
            <a:r>
              <a:rPr lang="en-US" sz="4400" dirty="0" err="1">
                <a:solidFill>
                  <a:schemeClr val="bg1"/>
                </a:solidFill>
              </a:rPr>
              <a:t>霊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618237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DE06D9-D780-9044-B13C-133E70C74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590" y="371692"/>
            <a:ext cx="8152820" cy="611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02647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38BF9B-B8C2-16B5-ED6C-8BD22BF925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162" y="-1"/>
            <a:ext cx="10685268" cy="686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3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5F4975D-5C52-FA4B-B64A-23BFDAEE8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214629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apanese Noh Mask Effect.mp4" descr="Japanese Noh Mask Effect.mp4">
            <a:hlinkClick r:id="" action="ppaction://media"/>
            <a:extLst>
              <a:ext uri="{FF2B5EF4-FFF2-40B4-BE49-F238E27FC236}">
                <a16:creationId xmlns:a16="http://schemas.microsoft.com/office/drawing/2014/main" id="{95722532-E40B-CD4B-A876-2A6A5C835B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146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38FEAF-2C30-4340-9096-3B3A162E8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872" y="-1020176"/>
            <a:ext cx="4615543" cy="7369516"/>
          </a:xfrm>
          <a:prstGeom prst="rect">
            <a:avLst/>
          </a:prstGeom>
        </p:spPr>
      </p:pic>
      <p:pic>
        <p:nvPicPr>
          <p:cNvPr id="2050" name="Picture 2" descr="Pangaea Arts - History - Previous Pangaea Arts Productions | Japanese mask,  Noh mask, Oni mask">
            <a:extLst>
              <a:ext uri="{FF2B5EF4-FFF2-40B4-BE49-F238E27FC236}">
                <a16:creationId xmlns:a16="http://schemas.microsoft.com/office/drawing/2014/main" id="{ABF16A71-CCFF-C14E-96B1-598F2098E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4586" y="139980"/>
            <a:ext cx="4968902" cy="720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10762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B24A3F-46F8-604A-B3E0-E930F4FF93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16304">
            <a:off x="2661854" y="131309"/>
            <a:ext cx="2683120" cy="38330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7206450-3B45-A84E-BAE3-0C6DE8A179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3050" y="20377"/>
            <a:ext cx="3036852" cy="35600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7247F2-B5A9-8841-AC7C-3007447628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59148">
            <a:off x="7985408" y="144538"/>
            <a:ext cx="2529344" cy="38803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FBEA69-95D6-A343-8DFF-E2AC4EABCF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00028">
            <a:off x="352290" y="345605"/>
            <a:ext cx="2468711" cy="37941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43AFBF-E686-134C-8B81-2015DF154BB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89539">
            <a:off x="9433983" y="1468617"/>
            <a:ext cx="2562417" cy="39207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49E5BE-1B69-DB88-4728-56BCA578476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29418">
            <a:off x="8915145" y="3085689"/>
            <a:ext cx="2531869" cy="36989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0681850-27B1-5BC0-CAFF-3EA5F2F47C1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28102">
            <a:off x="2276631" y="3309171"/>
            <a:ext cx="2334336" cy="35883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AE0F71-2615-C743-8436-6CC10C13E1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104228">
            <a:off x="471487" y="2674080"/>
            <a:ext cx="2219998" cy="34153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60C857-E8A9-E248-BDCA-6493787B5DB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094" y="2677743"/>
            <a:ext cx="2721495" cy="38398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57BC5A-FFEA-E907-53D4-D96E0DCFD3C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09454">
            <a:off x="6794276" y="2638476"/>
            <a:ext cx="2896311" cy="408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41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B53671-A8D6-E243-81F1-1CF93BA40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90C93E-AD3E-494D-B074-0BDA984F4E53}"/>
              </a:ext>
            </a:extLst>
          </p:cNvPr>
          <p:cNvSpPr txBox="1"/>
          <p:nvPr/>
        </p:nvSpPr>
        <p:spPr>
          <a:xfrm>
            <a:off x="3591004" y="4616567"/>
            <a:ext cx="5458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highlight>
                  <a:srgbClr val="000000"/>
                </a:highlight>
                <a:latin typeface="Chie Npd 2019" panose="02000503000000000000" pitchFamily="2" charset="0"/>
              </a:rPr>
              <a:t>UNFINISHED BUSINESS </a:t>
            </a:r>
          </a:p>
        </p:txBody>
      </p:sp>
    </p:spTree>
    <p:extLst>
      <p:ext uri="{BB962C8B-B14F-4D97-AF65-F5344CB8AC3E}">
        <p14:creationId xmlns:p14="http://schemas.microsoft.com/office/powerpoint/2010/main" val="3084970129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F90E78-6CCD-1844-8E99-C624FDA9D5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82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96314" y="257577"/>
            <a:ext cx="13597159" cy="67822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AD8B7D-5C8A-4E41-A169-5EE94C117C4F}"/>
              </a:ext>
            </a:extLst>
          </p:cNvPr>
          <p:cNvSpPr txBox="1"/>
          <p:nvPr/>
        </p:nvSpPr>
        <p:spPr>
          <a:xfrm>
            <a:off x="959895" y="1170306"/>
            <a:ext cx="46794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Chie Npd 2019" panose="02000503000000000000" pitchFamily="2" charset="0"/>
              </a:rPr>
              <a:t>Portal between worlds</a:t>
            </a:r>
          </a:p>
        </p:txBody>
      </p:sp>
    </p:spTree>
    <p:extLst>
      <p:ext uri="{BB962C8B-B14F-4D97-AF65-F5344CB8AC3E}">
        <p14:creationId xmlns:p14="http://schemas.microsoft.com/office/powerpoint/2010/main" val="2944201204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Supernatural Stories and Simplicity in Japan's Traditional Noh Theatre |  The Cultural Me">
            <a:extLst>
              <a:ext uri="{FF2B5EF4-FFF2-40B4-BE49-F238E27FC236}">
                <a16:creationId xmlns:a16="http://schemas.microsoft.com/office/drawing/2014/main" id="{715B7051-BE34-0E40-B3EF-993D8D7BC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7650"/>
            <a:ext cx="12192000" cy="636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825308"/>
      </p:ext>
    </p:ext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1852760" y="260648"/>
            <a:ext cx="6876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Chie Npd 2019" panose="02000503000000000000" pitchFamily="2" charset="0"/>
                <a:ea typeface="Kozuka Gothic Pro B" pitchFamily="34" charset="-128"/>
              </a:rPr>
              <a:t>Task 1: create the setting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661BCE-CD42-F949-822D-BABA190562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2170"/>
          <a:stretch/>
        </p:blipFill>
        <p:spPr>
          <a:xfrm>
            <a:off x="2796448" y="1173451"/>
            <a:ext cx="6780090" cy="5046374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3346BFC-3A77-9341-8294-601B0EA7EFC5}"/>
              </a:ext>
            </a:extLst>
          </p:cNvPr>
          <p:cNvGrpSpPr/>
          <p:nvPr/>
        </p:nvGrpSpPr>
        <p:grpSpPr>
          <a:xfrm>
            <a:off x="2604409" y="4013802"/>
            <a:ext cx="233640" cy="510120"/>
            <a:chOff x="1080409" y="4013802"/>
            <a:chExt cx="233640" cy="510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EC0CA84B-E89C-4D44-9D1C-5B1105ABC4F0}"/>
                    </a:ext>
                  </a:extLst>
                </p14:cNvPr>
                <p14:cNvContentPartPr/>
                <p14:nvPr/>
              </p14:nvContentPartPr>
              <p14:xfrm>
                <a:off x="1080409" y="4013802"/>
                <a:ext cx="233640" cy="51012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EC0CA84B-E89C-4D44-9D1C-5B1105ABC4F0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409" y="4005162"/>
                  <a:ext cx="251280" cy="52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B6A446AD-E767-4B42-86E0-3E4994BDAB0D}"/>
                    </a:ext>
                  </a:extLst>
                </p14:cNvPr>
                <p14:cNvContentPartPr/>
                <p14:nvPr/>
              </p14:nvContentPartPr>
              <p14:xfrm>
                <a:off x="1247809" y="4227282"/>
                <a:ext cx="45000" cy="5328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B6A446AD-E767-4B42-86E0-3E4994BDAB0D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238809" y="4218642"/>
                  <a:ext cx="6264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9A6D0BC6-22A4-9543-A795-C968CBE4D1F9}"/>
                    </a:ext>
                  </a:extLst>
                </p14:cNvPr>
                <p14:cNvContentPartPr/>
                <p14:nvPr/>
              </p14:nvContentPartPr>
              <p14:xfrm>
                <a:off x="1222969" y="4311522"/>
                <a:ext cx="43920" cy="2412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9A6D0BC6-22A4-9543-A795-C968CBE4D1F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213969" y="4302522"/>
                  <a:ext cx="615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A0681468-739A-604A-B991-BC5DB0996277}"/>
                    </a:ext>
                  </a:extLst>
                </p14:cNvPr>
                <p14:cNvContentPartPr/>
                <p14:nvPr/>
              </p14:nvContentPartPr>
              <p14:xfrm>
                <a:off x="1188409" y="4381722"/>
                <a:ext cx="95760" cy="244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A0681468-739A-604A-B991-BC5DB0996277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179769" y="4373082"/>
                  <a:ext cx="113400" cy="42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A8B200-4941-A347-ADB7-4359924DAB95}"/>
              </a:ext>
            </a:extLst>
          </p:cNvPr>
          <p:cNvGrpSpPr/>
          <p:nvPr/>
        </p:nvGrpSpPr>
        <p:grpSpPr>
          <a:xfrm>
            <a:off x="3041809" y="3801042"/>
            <a:ext cx="226800" cy="91080"/>
            <a:chOff x="1517809" y="3801042"/>
            <a:chExt cx="226800" cy="91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C122E901-B4AB-DE44-9B64-48D01CCE9DC7}"/>
                    </a:ext>
                  </a:extLst>
                </p14:cNvPr>
                <p14:cNvContentPartPr/>
                <p14:nvPr/>
              </p14:nvContentPartPr>
              <p14:xfrm>
                <a:off x="1517809" y="3857562"/>
                <a:ext cx="66960" cy="345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C122E901-B4AB-DE44-9B64-48D01CCE9DC7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509169" y="3848562"/>
                  <a:ext cx="8460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BF733EB6-5C4E-E646-9905-755161111BB9}"/>
                    </a:ext>
                  </a:extLst>
                </p14:cNvPr>
                <p14:cNvContentPartPr/>
                <p14:nvPr/>
              </p14:nvContentPartPr>
              <p14:xfrm>
                <a:off x="1683769" y="3801042"/>
                <a:ext cx="60840" cy="399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BF733EB6-5C4E-E646-9905-755161111BB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675129" y="3792042"/>
                  <a:ext cx="78480" cy="57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090EF32-5B71-EC49-9B61-58491BB991D1}"/>
              </a:ext>
            </a:extLst>
          </p:cNvPr>
          <p:cNvGrpSpPr/>
          <p:nvPr/>
        </p:nvGrpSpPr>
        <p:grpSpPr>
          <a:xfrm>
            <a:off x="3637609" y="3541122"/>
            <a:ext cx="139320" cy="70560"/>
            <a:chOff x="2113609" y="3541122"/>
            <a:chExt cx="139320" cy="7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BD1E7777-DB03-CF4C-8359-61ADDD0D7A5C}"/>
                    </a:ext>
                  </a:extLst>
                </p14:cNvPr>
                <p14:cNvContentPartPr/>
                <p14:nvPr/>
              </p14:nvContentPartPr>
              <p14:xfrm>
                <a:off x="2113609" y="3585042"/>
                <a:ext cx="48600" cy="266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BD1E7777-DB03-CF4C-8359-61ADDD0D7A5C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104969" y="3576042"/>
                  <a:ext cx="6624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107A62BD-B2E9-BA4F-8A59-C854C254A54D}"/>
                    </a:ext>
                  </a:extLst>
                </p14:cNvPr>
                <p14:cNvContentPartPr/>
                <p14:nvPr/>
              </p14:nvContentPartPr>
              <p14:xfrm>
                <a:off x="2206849" y="3541122"/>
                <a:ext cx="46080" cy="68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107A62BD-B2E9-BA4F-8A59-C854C254A54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198209" y="3532482"/>
                  <a:ext cx="63720" cy="24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68DF19D-8984-BE47-B77C-9A6E8352B5A9}"/>
              </a:ext>
            </a:extLst>
          </p:cNvPr>
          <p:cNvGrpSpPr/>
          <p:nvPr/>
        </p:nvGrpSpPr>
        <p:grpSpPr>
          <a:xfrm>
            <a:off x="4046209" y="3383082"/>
            <a:ext cx="216360" cy="91800"/>
            <a:chOff x="2522209" y="3383082"/>
            <a:chExt cx="216360" cy="91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A004D75F-6E9C-9E4A-ABBA-9FC18B61D504}"/>
                    </a:ext>
                  </a:extLst>
                </p14:cNvPr>
                <p14:cNvContentPartPr/>
                <p14:nvPr/>
              </p14:nvContentPartPr>
              <p14:xfrm>
                <a:off x="2522209" y="3443922"/>
                <a:ext cx="77400" cy="309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A004D75F-6E9C-9E4A-ABBA-9FC18B61D504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513569" y="3435282"/>
                  <a:ext cx="9504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A465C225-5A90-3045-A5AD-22045B3BCB60}"/>
                    </a:ext>
                  </a:extLst>
                </p14:cNvPr>
                <p14:cNvContentPartPr/>
                <p14:nvPr/>
              </p14:nvContentPartPr>
              <p14:xfrm>
                <a:off x="2620489" y="3398562"/>
                <a:ext cx="27000" cy="180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A465C225-5A90-3045-A5AD-22045B3BCB6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611489" y="3389922"/>
                  <a:ext cx="4464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6B73462B-531E-A342-BEF9-45C966BB851F}"/>
                    </a:ext>
                  </a:extLst>
                </p14:cNvPr>
                <p14:cNvContentPartPr/>
                <p14:nvPr/>
              </p14:nvContentPartPr>
              <p14:xfrm>
                <a:off x="2698969" y="3383082"/>
                <a:ext cx="39600" cy="219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6B73462B-531E-A342-BEF9-45C966BB851F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689969" y="3374082"/>
                  <a:ext cx="57240" cy="39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478D4E5-5981-2043-B8DB-C7ABB85FFE95}"/>
              </a:ext>
            </a:extLst>
          </p:cNvPr>
          <p:cNvGrpSpPr/>
          <p:nvPr/>
        </p:nvGrpSpPr>
        <p:grpSpPr>
          <a:xfrm>
            <a:off x="4234489" y="2712762"/>
            <a:ext cx="178200" cy="56160"/>
            <a:chOff x="2710489" y="2712762"/>
            <a:chExt cx="178200" cy="5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2D2970AD-65C1-424D-90D1-ABB6595B7E7A}"/>
                    </a:ext>
                  </a:extLst>
                </p14:cNvPr>
                <p14:cNvContentPartPr/>
                <p14:nvPr/>
              </p14:nvContentPartPr>
              <p14:xfrm>
                <a:off x="2710489" y="2731482"/>
                <a:ext cx="63720" cy="374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2D2970AD-65C1-424D-90D1-ABB6595B7E7A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2701489" y="2722842"/>
                  <a:ext cx="8136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6E7C2B91-0994-7B4B-A32E-2FAE17376A48}"/>
                    </a:ext>
                  </a:extLst>
                </p14:cNvPr>
                <p14:cNvContentPartPr/>
                <p14:nvPr/>
              </p14:nvContentPartPr>
              <p14:xfrm>
                <a:off x="2802289" y="2712762"/>
                <a:ext cx="86400" cy="385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6E7C2B91-0994-7B4B-A32E-2FAE17376A48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2793649" y="2704122"/>
                  <a:ext cx="104040" cy="56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4E07D50-0265-CE4F-A79F-F2CDA283F3EC}"/>
              </a:ext>
            </a:extLst>
          </p:cNvPr>
          <p:cNvGrpSpPr/>
          <p:nvPr/>
        </p:nvGrpSpPr>
        <p:grpSpPr>
          <a:xfrm>
            <a:off x="4628689" y="2527362"/>
            <a:ext cx="331920" cy="146160"/>
            <a:chOff x="3104689" y="2527362"/>
            <a:chExt cx="331920" cy="14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AD972E25-86DB-1044-995D-DBC38CA8D08A}"/>
                    </a:ext>
                  </a:extLst>
                </p14:cNvPr>
                <p14:cNvContentPartPr/>
                <p14:nvPr/>
              </p14:nvContentPartPr>
              <p14:xfrm>
                <a:off x="3104689" y="2659842"/>
                <a:ext cx="44640" cy="136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AD972E25-86DB-1044-995D-DBC38CA8D08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3095689" y="2650842"/>
                  <a:ext cx="6228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9F99DC86-D58E-D641-9EA6-39DBEB9A32B2}"/>
                    </a:ext>
                  </a:extLst>
                </p14:cNvPr>
                <p14:cNvContentPartPr/>
                <p14:nvPr/>
              </p14:nvContentPartPr>
              <p14:xfrm>
                <a:off x="3253009" y="2630682"/>
                <a:ext cx="46800" cy="198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9F99DC86-D58E-D641-9EA6-39DBEB9A32B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244009" y="2622042"/>
                  <a:ext cx="64440" cy="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E6A024B-AC0D-3341-ADBC-9E777D1CFE70}"/>
                    </a:ext>
                  </a:extLst>
                </p14:cNvPr>
                <p14:cNvContentPartPr/>
                <p14:nvPr/>
              </p14:nvContentPartPr>
              <p14:xfrm>
                <a:off x="3379369" y="2527362"/>
                <a:ext cx="57240" cy="561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E6A024B-AC0D-3341-ADBC-9E777D1CFE70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3370369" y="2518362"/>
                  <a:ext cx="74880" cy="73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DDBFAEB-D60E-3042-A243-79427BA9D0D3}"/>
              </a:ext>
            </a:extLst>
          </p:cNvPr>
          <p:cNvGrpSpPr/>
          <p:nvPr/>
        </p:nvGrpSpPr>
        <p:grpSpPr>
          <a:xfrm>
            <a:off x="6724609" y="2550762"/>
            <a:ext cx="125640" cy="51120"/>
            <a:chOff x="5200609" y="2550762"/>
            <a:chExt cx="125640" cy="51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71024E9C-847B-FE42-937C-988D0C033D09}"/>
                    </a:ext>
                  </a:extLst>
                </p14:cNvPr>
                <p14:cNvContentPartPr/>
                <p14:nvPr/>
              </p14:nvContentPartPr>
              <p14:xfrm>
                <a:off x="5200609" y="2572002"/>
                <a:ext cx="64080" cy="298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71024E9C-847B-FE42-937C-988D0C033D09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191609" y="2563362"/>
                  <a:ext cx="8172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48406955-E8C8-794A-A931-9D46539065D0}"/>
                    </a:ext>
                  </a:extLst>
                </p14:cNvPr>
                <p14:cNvContentPartPr/>
                <p14:nvPr/>
              </p14:nvContentPartPr>
              <p14:xfrm>
                <a:off x="5282329" y="2550762"/>
                <a:ext cx="43920" cy="349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48406955-E8C8-794A-A931-9D46539065D0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5273329" y="2541762"/>
                  <a:ext cx="61560" cy="52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9C3924B8-9BAF-D944-A1F6-859D5BFE023B}"/>
                  </a:ext>
                </a:extLst>
              </p14:cNvPr>
              <p14:cNvContentPartPr/>
              <p14:nvPr/>
            </p14:nvContentPartPr>
            <p14:xfrm>
              <a:off x="5192089" y="3651642"/>
              <a:ext cx="1738800" cy="221544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9C3924B8-9BAF-D944-A1F6-859D5BFE023B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5174089" y="3633642"/>
                <a:ext cx="1774440" cy="225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74B667BE-5267-4149-A7CD-639ABCAFE921}"/>
                  </a:ext>
                </a:extLst>
              </p14:cNvPr>
              <p14:cNvContentPartPr/>
              <p14:nvPr/>
            </p14:nvContentPartPr>
            <p14:xfrm>
              <a:off x="4976809" y="2964762"/>
              <a:ext cx="1483560" cy="77472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74B667BE-5267-4149-A7CD-639ABCAFE921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4958809" y="2946762"/>
                <a:ext cx="1519200" cy="81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5BBCF210-176A-BE47-A7B5-4ECE257EFADC}"/>
                  </a:ext>
                </a:extLst>
              </p14:cNvPr>
              <p14:cNvContentPartPr/>
              <p14:nvPr/>
            </p14:nvContentPartPr>
            <p14:xfrm>
              <a:off x="5374249" y="3913002"/>
              <a:ext cx="1005480" cy="214668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5BBCF210-176A-BE47-A7B5-4ECE257EFADC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356243" y="3895002"/>
                <a:ext cx="1041133" cy="218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BD88F6B6-9C37-FA46-A991-70DFD8205AAA}"/>
                  </a:ext>
                </a:extLst>
              </p14:cNvPr>
              <p14:cNvContentPartPr/>
              <p14:nvPr/>
            </p14:nvContentPartPr>
            <p14:xfrm>
              <a:off x="5342929" y="3696642"/>
              <a:ext cx="2866320" cy="219456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BD88F6B6-9C37-FA46-A991-70DFD8205AAA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5324927" y="3678642"/>
                <a:ext cx="2901964" cy="223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1FDB65F7-E679-1448-9D90-B42B3EAC8441}"/>
                  </a:ext>
                </a:extLst>
              </p14:cNvPr>
              <p14:cNvContentPartPr/>
              <p14:nvPr/>
            </p14:nvContentPartPr>
            <p14:xfrm>
              <a:off x="4208929" y="2385882"/>
              <a:ext cx="1617120" cy="53640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1FDB65F7-E679-1448-9D90-B42B3EAC8441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4172921" y="2313834"/>
                <a:ext cx="1688776" cy="680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C729AE7D-918C-2846-9261-8D4419AA4BBB}"/>
                  </a:ext>
                </a:extLst>
              </p14:cNvPr>
              <p14:cNvContentPartPr/>
              <p14:nvPr/>
            </p14:nvContentPartPr>
            <p14:xfrm>
              <a:off x="2722489" y="3319722"/>
              <a:ext cx="1629720" cy="107892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C729AE7D-918C-2846-9261-8D4419AA4BBB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2686489" y="3247722"/>
                <a:ext cx="1701360" cy="122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085BE3B6-B27E-834A-ACEA-C0FC61C504BF}"/>
                  </a:ext>
                </a:extLst>
              </p14:cNvPr>
              <p14:cNvContentPartPr/>
              <p14:nvPr/>
            </p14:nvContentPartPr>
            <p14:xfrm>
              <a:off x="6369289" y="2386242"/>
              <a:ext cx="1443960" cy="49680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085BE3B6-B27E-834A-ACEA-C0FC61C504BF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6333280" y="2314190"/>
                <a:ext cx="1515618" cy="6405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7520AB9A-1383-8E43-9E17-A432F9DA78F0}"/>
                  </a:ext>
                </a:extLst>
              </p14:cNvPr>
              <p14:cNvContentPartPr/>
              <p14:nvPr/>
            </p14:nvContentPartPr>
            <p14:xfrm>
              <a:off x="6322129" y="3117042"/>
              <a:ext cx="1469520" cy="52308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7520AB9A-1383-8E43-9E17-A432F9DA78F0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6286129" y="3045042"/>
                <a:ext cx="1541160" cy="66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D87C1F30-7A06-FF40-B10A-EE77BD6F123C}"/>
                  </a:ext>
                </a:extLst>
              </p14:cNvPr>
              <p14:cNvContentPartPr/>
              <p14:nvPr/>
            </p14:nvContentPartPr>
            <p14:xfrm>
              <a:off x="7444609" y="3995802"/>
              <a:ext cx="1253160" cy="40896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D87C1F30-7A06-FF40-B10A-EE77BD6F123C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7408609" y="3923802"/>
                <a:ext cx="1324800" cy="55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A017A2A-5280-8C40-A914-8FEDB0593D8C}"/>
                  </a:ext>
                </a:extLst>
              </p14:cNvPr>
              <p14:cNvContentPartPr/>
              <p14:nvPr/>
            </p14:nvContentPartPr>
            <p14:xfrm>
              <a:off x="7150849" y="4519242"/>
              <a:ext cx="2295360" cy="38088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A017A2A-5280-8C40-A914-8FEDB0593D8C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7114849" y="4447242"/>
                <a:ext cx="2367000" cy="52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14706F1F-2043-3042-9F28-0D731164442A}"/>
                  </a:ext>
                </a:extLst>
              </p14:cNvPr>
              <p14:cNvContentPartPr/>
              <p14:nvPr/>
            </p14:nvContentPartPr>
            <p14:xfrm>
              <a:off x="2949289" y="3290562"/>
              <a:ext cx="1421640" cy="99576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14706F1F-2043-3042-9F28-0D731164442A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2931294" y="3254562"/>
                <a:ext cx="1457271" cy="10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C7E2AAD8-C0BC-C848-8FEB-A0ED9CA9DB65}"/>
                  </a:ext>
                </a:extLst>
              </p14:cNvPr>
              <p14:cNvContentPartPr/>
              <p14:nvPr/>
            </p14:nvContentPartPr>
            <p14:xfrm>
              <a:off x="4093009" y="2566602"/>
              <a:ext cx="1645560" cy="4197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C7E2AAD8-C0BC-C848-8FEB-A0ED9CA9DB65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4075009" y="2530633"/>
                <a:ext cx="1681200" cy="4913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500110C0-07F3-8541-84CA-C3449D8587AA}"/>
                  </a:ext>
                </a:extLst>
              </p14:cNvPr>
              <p14:cNvContentPartPr/>
              <p14:nvPr/>
            </p14:nvContentPartPr>
            <p14:xfrm>
              <a:off x="6318889" y="2718162"/>
              <a:ext cx="1424520" cy="25560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500110C0-07F3-8541-84CA-C3449D8587AA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6300889" y="2682162"/>
                <a:ext cx="1460160" cy="32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AD867A53-C76D-F44A-B76A-55CB318DBCE7}"/>
                  </a:ext>
                </a:extLst>
              </p14:cNvPr>
              <p14:cNvContentPartPr/>
              <p14:nvPr/>
            </p14:nvContentPartPr>
            <p14:xfrm>
              <a:off x="6548569" y="3517002"/>
              <a:ext cx="1132920" cy="1778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AD867A53-C76D-F44A-B76A-55CB318DBCE7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6530569" y="3481002"/>
                <a:ext cx="1168560" cy="24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91A6BEB3-8759-5F45-BC72-2E8EB3800907}"/>
                  </a:ext>
                </a:extLst>
              </p14:cNvPr>
              <p14:cNvContentPartPr/>
              <p14:nvPr/>
            </p14:nvContentPartPr>
            <p14:xfrm>
              <a:off x="7542169" y="4217922"/>
              <a:ext cx="1150920" cy="20880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91A6BEB3-8759-5F45-BC72-2E8EB3800907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7524169" y="4181922"/>
                <a:ext cx="1186560" cy="28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A2CF6C1F-F96B-6547-8F2F-7A92C4EE98B2}"/>
                  </a:ext>
                </a:extLst>
              </p14:cNvPr>
              <p14:cNvContentPartPr/>
              <p14:nvPr/>
            </p14:nvContentPartPr>
            <p14:xfrm>
              <a:off x="7722169" y="4649202"/>
              <a:ext cx="1565640" cy="29988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A2CF6C1F-F96B-6547-8F2F-7A92C4EE98B2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7704169" y="4613202"/>
                <a:ext cx="1601280" cy="37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4972B0B1-8716-EB48-B067-C98F5EAE8D1C}"/>
                  </a:ext>
                </a:extLst>
              </p14:cNvPr>
              <p14:cNvContentPartPr/>
              <p14:nvPr/>
            </p14:nvContentPartPr>
            <p14:xfrm>
              <a:off x="7167409" y="5918922"/>
              <a:ext cx="2778120" cy="28080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4972B0B1-8716-EB48-B067-C98F5EAE8D1C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7149409" y="5882922"/>
                <a:ext cx="2813760" cy="35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694068E6-BBC2-B045-BDA4-8C386F053E2D}"/>
                  </a:ext>
                </a:extLst>
              </p14:cNvPr>
              <p14:cNvContentPartPr/>
              <p14:nvPr/>
            </p14:nvContentPartPr>
            <p14:xfrm>
              <a:off x="3596569" y="5880042"/>
              <a:ext cx="4296240" cy="25524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694068E6-BBC2-B045-BDA4-8C386F053E2D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3578569" y="5843991"/>
                <a:ext cx="4331880" cy="3269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A036A4A9-FAB6-0F42-B00E-ACC833A22E83}"/>
                  </a:ext>
                </a:extLst>
              </p14:cNvPr>
              <p14:cNvContentPartPr/>
              <p14:nvPr/>
            </p14:nvContentPartPr>
            <p14:xfrm>
              <a:off x="3924889" y="5956362"/>
              <a:ext cx="4491000" cy="18936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A036A4A9-FAB6-0F42-B00E-ACC833A22E83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3906888" y="5920362"/>
                <a:ext cx="4526643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5B4506EE-36D3-A348-8B47-C4547BE5005F}"/>
                  </a:ext>
                </a:extLst>
              </p14:cNvPr>
              <p14:cNvContentPartPr/>
              <p14:nvPr/>
            </p14:nvContentPartPr>
            <p14:xfrm>
              <a:off x="4760809" y="2450322"/>
              <a:ext cx="84240" cy="741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5B4506EE-36D3-A348-8B47-C4547BE5005F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4742809" y="2414322"/>
                <a:ext cx="11988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F433ED09-F5E2-AA4B-AA71-33017EDE59BD}"/>
                  </a:ext>
                </a:extLst>
              </p14:cNvPr>
              <p14:cNvContentPartPr/>
              <p14:nvPr/>
            </p14:nvContentPartPr>
            <p14:xfrm>
              <a:off x="4753969" y="2529522"/>
              <a:ext cx="31320" cy="334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F433ED09-F5E2-AA4B-AA71-33017EDE59BD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4735969" y="2493522"/>
                <a:ext cx="6696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D68BAB85-2908-2147-8168-C6D2FD9FDF36}"/>
                  </a:ext>
                </a:extLst>
              </p14:cNvPr>
              <p14:cNvContentPartPr/>
              <p14:nvPr/>
            </p14:nvContentPartPr>
            <p14:xfrm>
              <a:off x="4613929" y="2594682"/>
              <a:ext cx="45360" cy="3528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D68BAB85-2908-2147-8168-C6D2FD9FDF36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4595929" y="2558311"/>
                <a:ext cx="81000" cy="1076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EE672550-712C-B342-9213-643794426A05}"/>
                  </a:ext>
                </a:extLst>
              </p14:cNvPr>
              <p14:cNvContentPartPr/>
              <p14:nvPr/>
            </p14:nvContentPartPr>
            <p14:xfrm>
              <a:off x="4599529" y="2683242"/>
              <a:ext cx="30240" cy="3132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EE672550-712C-B342-9213-643794426A05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4581529" y="2646823"/>
                <a:ext cx="65880" cy="1037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3C93F0FA-3772-064A-9286-D922180CDAD1}"/>
                  </a:ext>
                </a:extLst>
              </p14:cNvPr>
              <p14:cNvContentPartPr/>
              <p14:nvPr/>
            </p14:nvContentPartPr>
            <p14:xfrm>
              <a:off x="4350769" y="2686842"/>
              <a:ext cx="30600" cy="3276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3C93F0FA-3772-064A-9286-D922180CDAD1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4332555" y="2650842"/>
                <a:ext cx="66664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F56605B3-CEBE-7745-B1A9-7547D461C993}"/>
                  </a:ext>
                </a:extLst>
              </p14:cNvPr>
              <p14:cNvContentPartPr/>
              <p14:nvPr/>
            </p14:nvContentPartPr>
            <p14:xfrm>
              <a:off x="4276969" y="2736522"/>
              <a:ext cx="33120" cy="4032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F56605B3-CEBE-7745-B1A9-7547D461C993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4258969" y="2700522"/>
                <a:ext cx="6876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9400AFCE-933A-7F48-8318-C5B577BF2417}"/>
                  </a:ext>
                </a:extLst>
              </p14:cNvPr>
              <p14:cNvContentPartPr/>
              <p14:nvPr/>
            </p14:nvContentPartPr>
            <p14:xfrm>
              <a:off x="4303969" y="2839842"/>
              <a:ext cx="26640" cy="2052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9400AFCE-933A-7F48-8318-C5B577BF2417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4285969" y="2803842"/>
                <a:ext cx="6228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4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89EF6D42-4CFC-1E43-937F-5192B356409E}"/>
                  </a:ext>
                </a:extLst>
              </p14:cNvPr>
              <p14:cNvContentPartPr/>
              <p14:nvPr/>
            </p14:nvContentPartPr>
            <p14:xfrm>
              <a:off x="4650649" y="2808522"/>
              <a:ext cx="226800" cy="3672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89EF6D42-4CFC-1E43-937F-5192B356409E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4632620" y="2772872"/>
                <a:ext cx="262497" cy="107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6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1B52EBE4-0401-644E-854B-93EB203D62B2}"/>
                  </a:ext>
                </a:extLst>
              </p14:cNvPr>
              <p14:cNvContentPartPr/>
              <p14:nvPr/>
            </p14:nvContentPartPr>
            <p14:xfrm>
              <a:off x="4891129" y="2606922"/>
              <a:ext cx="44280" cy="2016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1B52EBE4-0401-644E-854B-93EB203D62B2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4873129" y="2571554"/>
                <a:ext cx="79920" cy="905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93E042A7-058C-7849-8DA9-61578E767730}"/>
                  </a:ext>
                </a:extLst>
              </p14:cNvPr>
              <p14:cNvContentPartPr/>
              <p14:nvPr/>
            </p14:nvContentPartPr>
            <p14:xfrm>
              <a:off x="5014609" y="2488842"/>
              <a:ext cx="77040" cy="5616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93E042A7-058C-7849-8DA9-61578E767730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4996609" y="2452610"/>
                <a:ext cx="112680" cy="1282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E60BC7AE-0FDD-EC45-A836-1FDCF5B313BF}"/>
                  </a:ext>
                </a:extLst>
              </p14:cNvPr>
              <p14:cNvContentPartPr/>
              <p14:nvPr/>
            </p14:nvContentPartPr>
            <p14:xfrm>
              <a:off x="5146729" y="2479122"/>
              <a:ext cx="13320" cy="1548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E60BC7AE-0FDD-EC45-A836-1FDCF5B313BF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5128729" y="2443122"/>
                <a:ext cx="48960" cy="8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0B4BAF59-94BE-F840-9286-3FC30D213AB3}"/>
                  </a:ext>
                </a:extLst>
              </p14:cNvPr>
              <p14:cNvContentPartPr/>
              <p14:nvPr/>
            </p14:nvContentPartPr>
            <p14:xfrm>
              <a:off x="5417089" y="2547162"/>
              <a:ext cx="19080" cy="36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0B4BAF59-94BE-F840-9286-3FC30D213AB3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5398743" y="2511162"/>
                <a:ext cx="55405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2774A78C-A592-044D-BEBB-F6D8D933656D}"/>
                  </a:ext>
                </a:extLst>
              </p14:cNvPr>
              <p14:cNvContentPartPr/>
              <p14:nvPr/>
            </p14:nvContentPartPr>
            <p14:xfrm>
              <a:off x="3726529" y="3672162"/>
              <a:ext cx="360" cy="36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2774A78C-A592-044D-BEBB-F6D8D933656D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3708529" y="363616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0EC7EFAB-C2C7-EE44-B6B9-9240E76873DB}"/>
                  </a:ext>
                </a:extLst>
              </p14:cNvPr>
              <p14:cNvContentPartPr/>
              <p14:nvPr/>
            </p14:nvContentPartPr>
            <p14:xfrm>
              <a:off x="3419809" y="3816882"/>
              <a:ext cx="58680" cy="4608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0EC7EFAB-C2C7-EE44-B6B9-9240E76873DB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3401698" y="3780882"/>
                <a:ext cx="9454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5175D099-0D1B-984B-8490-1134D46E86C9}"/>
                  </a:ext>
                </a:extLst>
              </p14:cNvPr>
              <p14:cNvContentPartPr/>
              <p14:nvPr/>
            </p14:nvContentPartPr>
            <p14:xfrm>
              <a:off x="3345289" y="3832002"/>
              <a:ext cx="23040" cy="2052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5175D099-0D1B-984B-8490-1134D46E86C9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3327289" y="3796002"/>
                <a:ext cx="5868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33A40EB4-6951-0F49-B1F1-8961D83996CB}"/>
                  </a:ext>
                </a:extLst>
              </p14:cNvPr>
              <p14:cNvContentPartPr/>
              <p14:nvPr/>
            </p14:nvContentPartPr>
            <p14:xfrm>
              <a:off x="3172849" y="3796002"/>
              <a:ext cx="25200" cy="3492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33A40EB4-6951-0F49-B1F1-8961D83996CB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3154849" y="3760002"/>
                <a:ext cx="6084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700CC9EB-D91C-2044-BC52-41B01B62DB2B}"/>
                  </a:ext>
                </a:extLst>
              </p14:cNvPr>
              <p14:cNvContentPartPr/>
              <p14:nvPr/>
            </p14:nvContentPartPr>
            <p14:xfrm>
              <a:off x="3145849" y="3907242"/>
              <a:ext cx="21600" cy="28800"/>
            </p14:xfrm>
          </p:contentPart>
        </mc:Choice>
        <mc:Fallback xmlns=""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700CC9EB-D91C-2044-BC52-41B01B62DB2B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3127849" y="3871242"/>
                <a:ext cx="5724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EC3A6501-92D7-544C-9229-180B385EE93A}"/>
                  </a:ext>
                </a:extLst>
              </p14:cNvPr>
              <p14:cNvContentPartPr/>
              <p14:nvPr/>
            </p14:nvContentPartPr>
            <p14:xfrm>
              <a:off x="3027769" y="4005522"/>
              <a:ext cx="81720" cy="37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EC3A6501-92D7-544C-9229-180B385EE93A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3009769" y="3969172"/>
                <a:ext cx="117360" cy="1097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85EE0098-E020-914A-9EF0-7FF4DE12814A}"/>
                  </a:ext>
                </a:extLst>
              </p14:cNvPr>
              <p14:cNvContentPartPr/>
              <p14:nvPr/>
            </p14:nvContentPartPr>
            <p14:xfrm>
              <a:off x="3064849" y="4075362"/>
              <a:ext cx="57960" cy="5184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85EE0098-E020-914A-9EF0-7FF4DE12814A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3046849" y="4039362"/>
                <a:ext cx="93600" cy="12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D7567AB9-613A-D94F-AEFD-3BFF84B84D15}"/>
                  </a:ext>
                </a:extLst>
              </p14:cNvPr>
              <p14:cNvContentPartPr/>
              <p14:nvPr/>
            </p14:nvContentPartPr>
            <p14:xfrm>
              <a:off x="3029929" y="4188762"/>
              <a:ext cx="33480" cy="1188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D7567AB9-613A-D94F-AEFD-3BFF84B84D15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3012120" y="4152762"/>
                <a:ext cx="68741" cy="8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807DF255-614C-0C40-9442-2FCDD14CA91A}"/>
                  </a:ext>
                </a:extLst>
              </p14:cNvPr>
              <p14:cNvContentPartPr/>
              <p14:nvPr/>
            </p14:nvContentPartPr>
            <p14:xfrm>
              <a:off x="3330889" y="4069962"/>
              <a:ext cx="89280" cy="255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807DF255-614C-0C40-9442-2FCDD14CA91A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3312889" y="4033962"/>
                <a:ext cx="12492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2B118266-0325-FE4A-B4AC-28A6D67D523A}"/>
                  </a:ext>
                </a:extLst>
              </p14:cNvPr>
              <p14:cNvContentPartPr/>
              <p14:nvPr/>
            </p14:nvContentPartPr>
            <p14:xfrm>
              <a:off x="4158529" y="3457602"/>
              <a:ext cx="19800" cy="1764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2B118266-0325-FE4A-B4AC-28A6D67D523A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4140529" y="3422322"/>
                <a:ext cx="55440" cy="878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B21023FD-D1CB-3A48-A24F-989329ABFFCB}"/>
                  </a:ext>
                </a:extLst>
              </p14:cNvPr>
              <p14:cNvContentPartPr/>
              <p14:nvPr/>
            </p14:nvContentPartPr>
            <p14:xfrm>
              <a:off x="4229809" y="3505122"/>
              <a:ext cx="32760" cy="3024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B21023FD-D1CB-3A48-A24F-989329ABFFCB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4211809" y="3469122"/>
                <a:ext cx="6840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717A907F-EB9F-A643-9E89-68BE4A6C04E2}"/>
                  </a:ext>
                </a:extLst>
              </p14:cNvPr>
              <p14:cNvContentPartPr/>
              <p14:nvPr/>
            </p14:nvContentPartPr>
            <p14:xfrm>
              <a:off x="6517249" y="2505042"/>
              <a:ext cx="65880" cy="6408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717A907F-EB9F-A643-9E89-68BE4A6C04E2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6499249" y="2469042"/>
                <a:ext cx="10152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4E404D35-96FC-3F4D-B4FD-01239D0418B5}"/>
                  </a:ext>
                </a:extLst>
              </p14:cNvPr>
              <p14:cNvContentPartPr/>
              <p14:nvPr/>
            </p14:nvContentPartPr>
            <p14:xfrm>
              <a:off x="6515809" y="2614122"/>
              <a:ext cx="360" cy="36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4E404D35-96FC-3F4D-B4FD-01239D0418B5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6497809" y="257812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9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C6019477-7287-434A-BB55-1AC0F7BE1C79}"/>
                  </a:ext>
                </a:extLst>
              </p14:cNvPr>
              <p14:cNvContentPartPr/>
              <p14:nvPr/>
            </p14:nvContentPartPr>
            <p14:xfrm>
              <a:off x="6484489" y="2619162"/>
              <a:ext cx="120240" cy="4392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C6019477-7287-434A-BB55-1AC0F7BE1C79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6466489" y="2583162"/>
                <a:ext cx="155880" cy="11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1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C437C278-CC39-B744-B1BA-137A298F43DD}"/>
                  </a:ext>
                </a:extLst>
              </p14:cNvPr>
              <p14:cNvContentPartPr/>
              <p14:nvPr/>
            </p14:nvContentPartPr>
            <p14:xfrm>
              <a:off x="6713089" y="2557242"/>
              <a:ext cx="40320" cy="14400"/>
            </p14:xfrm>
          </p:contentPart>
        </mc:Choice>
        <mc:Fallback xmlns=""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C437C278-CC39-B744-B1BA-137A298F43DD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6695089" y="2521242"/>
                <a:ext cx="7596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3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E1791559-1B92-4944-9AC8-675BBDF0AFB1}"/>
                  </a:ext>
                </a:extLst>
              </p14:cNvPr>
              <p14:cNvContentPartPr/>
              <p14:nvPr/>
            </p14:nvContentPartPr>
            <p14:xfrm>
              <a:off x="6902809" y="2516562"/>
              <a:ext cx="2520" cy="72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E1791559-1B92-4944-9AC8-675BBDF0AFB1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6884809" y="2480562"/>
                <a:ext cx="38160" cy="7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5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21F66A1E-B2B5-9F43-99F9-A1A98CEE3D7A}"/>
                  </a:ext>
                </a:extLst>
              </p14:cNvPr>
              <p14:cNvContentPartPr/>
              <p14:nvPr/>
            </p14:nvContentPartPr>
            <p14:xfrm>
              <a:off x="6932329" y="2481282"/>
              <a:ext cx="40680" cy="16560"/>
            </p14:xfrm>
          </p:contentPart>
        </mc:Choice>
        <mc:Fallback xmlns=""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21F66A1E-B2B5-9F43-99F9-A1A98CEE3D7A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6914329" y="2445282"/>
                <a:ext cx="76320" cy="8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7">
            <p14:nvContentPartPr>
              <p14:cNvPr id="90" name="Ink 89">
                <a:extLst>
                  <a:ext uri="{FF2B5EF4-FFF2-40B4-BE49-F238E27FC236}">
                    <a16:creationId xmlns:a16="http://schemas.microsoft.com/office/drawing/2014/main" id="{0B5D40B9-EEED-6644-A7AC-E95993176267}"/>
                  </a:ext>
                </a:extLst>
              </p14:cNvPr>
              <p14:cNvContentPartPr/>
              <p14:nvPr/>
            </p14:nvContentPartPr>
            <p14:xfrm>
              <a:off x="6994609" y="2474082"/>
              <a:ext cx="42840" cy="64440"/>
            </p14:xfrm>
          </p:contentPart>
        </mc:Choice>
        <mc:Fallback xmlns="">
          <p:pic>
            <p:nvPicPr>
              <p:cNvPr id="90" name="Ink 89">
                <a:extLst>
                  <a:ext uri="{FF2B5EF4-FFF2-40B4-BE49-F238E27FC236}">
                    <a16:creationId xmlns:a16="http://schemas.microsoft.com/office/drawing/2014/main" id="{0B5D40B9-EEED-6644-A7AC-E95993176267}"/>
                  </a:ext>
                </a:extLst>
              </p:cNvPr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6976609" y="2438082"/>
                <a:ext cx="78480" cy="13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9">
            <p14:nvContentPartPr>
              <p14:cNvPr id="91" name="Ink 90">
                <a:extLst>
                  <a:ext uri="{FF2B5EF4-FFF2-40B4-BE49-F238E27FC236}">
                    <a16:creationId xmlns:a16="http://schemas.microsoft.com/office/drawing/2014/main" id="{8A34BBE5-F4C0-964E-9988-7BAAFA8B4957}"/>
                  </a:ext>
                </a:extLst>
              </p14:cNvPr>
              <p14:cNvContentPartPr/>
              <p14:nvPr/>
            </p14:nvContentPartPr>
            <p14:xfrm>
              <a:off x="6602929" y="3239442"/>
              <a:ext cx="56160" cy="49320"/>
            </p14:xfrm>
          </p:contentPart>
        </mc:Choice>
        <mc:Fallback xmlns="">
          <p:pic>
            <p:nvPicPr>
              <p:cNvPr id="91" name="Ink 90">
                <a:extLst>
                  <a:ext uri="{FF2B5EF4-FFF2-40B4-BE49-F238E27FC236}">
                    <a16:creationId xmlns:a16="http://schemas.microsoft.com/office/drawing/2014/main" id="{8A34BBE5-F4C0-964E-9988-7BAAFA8B4957}"/>
                  </a:ext>
                </a:extLst>
              </p:cNvPr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6584929" y="3203177"/>
                <a:ext cx="91800" cy="1214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1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2FD73D7B-D2E6-B941-B0D9-7ADC1A32862C}"/>
                  </a:ext>
                </a:extLst>
              </p14:cNvPr>
              <p14:cNvContentPartPr/>
              <p14:nvPr/>
            </p14:nvContentPartPr>
            <p14:xfrm>
              <a:off x="6672769" y="3157002"/>
              <a:ext cx="45000" cy="514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2FD73D7B-D2E6-B941-B0D9-7ADC1A32862C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6654769" y="3121002"/>
                <a:ext cx="8064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3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CDA057B0-0816-F24E-8A77-B5CF728849C9}"/>
                  </a:ext>
                </a:extLst>
              </p14:cNvPr>
              <p14:cNvContentPartPr/>
              <p14:nvPr/>
            </p14:nvContentPartPr>
            <p14:xfrm>
              <a:off x="6727849" y="3128922"/>
              <a:ext cx="7920" cy="17640"/>
            </p14:xfrm>
          </p:contentPart>
        </mc:Choice>
        <mc:Fallback xmlns=""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CDA057B0-0816-F24E-8A77-B5CF728849C9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6709849" y="3092922"/>
                <a:ext cx="4356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5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C9099B93-3591-0D4B-BB5C-F495268606F6}"/>
                  </a:ext>
                </a:extLst>
              </p14:cNvPr>
              <p14:cNvContentPartPr/>
              <p14:nvPr/>
            </p14:nvContentPartPr>
            <p14:xfrm>
              <a:off x="6793369" y="3134322"/>
              <a:ext cx="24120" cy="612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C9099B93-3591-0D4B-BB5C-F495268606F6}"/>
                  </a:ext>
                </a:extLst>
              </p:cNvPr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6775634" y="3098322"/>
                <a:ext cx="59236" cy="7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7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09A4E7B0-177B-FD45-9755-90F7632514E5}"/>
                  </a:ext>
                </a:extLst>
              </p14:cNvPr>
              <p14:cNvContentPartPr/>
              <p14:nvPr/>
            </p14:nvContentPartPr>
            <p14:xfrm>
              <a:off x="6843049" y="3131802"/>
              <a:ext cx="59400" cy="24480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09A4E7B0-177B-FD45-9755-90F7632514E5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6825049" y="3095802"/>
                <a:ext cx="95040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9">
            <p14:nvContentPartPr>
              <p14:cNvPr id="96" name="Ink 95">
                <a:extLst>
                  <a:ext uri="{FF2B5EF4-FFF2-40B4-BE49-F238E27FC236}">
                    <a16:creationId xmlns:a16="http://schemas.microsoft.com/office/drawing/2014/main" id="{C0C65145-9A88-C040-B1D3-8FE5FA09A98A}"/>
                  </a:ext>
                </a:extLst>
              </p14:cNvPr>
              <p14:cNvContentPartPr/>
              <p14:nvPr/>
            </p14:nvContentPartPr>
            <p14:xfrm>
              <a:off x="6996049" y="3196962"/>
              <a:ext cx="87120" cy="12960"/>
            </p14:xfrm>
          </p:contentPart>
        </mc:Choice>
        <mc:Fallback xmlns="">
          <p:pic>
            <p:nvPicPr>
              <p:cNvPr id="96" name="Ink 95">
                <a:extLst>
                  <a:ext uri="{FF2B5EF4-FFF2-40B4-BE49-F238E27FC236}">
                    <a16:creationId xmlns:a16="http://schemas.microsoft.com/office/drawing/2014/main" id="{C0C65145-9A88-C040-B1D3-8FE5FA09A98A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6977974" y="3160962"/>
                <a:ext cx="122908" cy="8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1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FFF33818-2367-DC4D-B4C2-8D2A351E8398}"/>
                  </a:ext>
                </a:extLst>
              </p14:cNvPr>
              <p14:cNvContentPartPr/>
              <p14:nvPr/>
            </p14:nvContentPartPr>
            <p14:xfrm>
              <a:off x="7149769" y="3168882"/>
              <a:ext cx="45000" cy="18000"/>
            </p14:xfrm>
          </p:contentPart>
        </mc:Choice>
        <mc:Fallback xmlns=""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FFF33818-2367-DC4D-B4C2-8D2A351E8398}"/>
                  </a:ext>
                </a:extLst>
              </p:cNvPr>
              <p:cNvPicPr/>
              <p:nvPr/>
            </p:nvPicPr>
            <p:blipFill>
              <a:blip r:embed="rId152"/>
              <a:stretch>
                <a:fillRect/>
              </a:stretch>
            </p:blipFill>
            <p:spPr>
              <a:xfrm>
                <a:off x="7131769" y="3132882"/>
                <a:ext cx="8064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3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66BEFAC3-0560-2249-99DF-517CABBEB3AC}"/>
                  </a:ext>
                </a:extLst>
              </p14:cNvPr>
              <p14:cNvContentPartPr/>
              <p14:nvPr/>
            </p14:nvContentPartPr>
            <p14:xfrm>
              <a:off x="7196569" y="3172842"/>
              <a:ext cx="40680" cy="23040"/>
            </p14:xfrm>
          </p:contentPart>
        </mc:Choice>
        <mc:Fallback xmlns=""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66BEFAC3-0560-2249-99DF-517CABBEB3AC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7178408" y="3136842"/>
                <a:ext cx="76638" cy="9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5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73F6F3F4-D68E-5E4C-BD57-35C3FDF2E6D2}"/>
                  </a:ext>
                </a:extLst>
              </p14:cNvPr>
              <p14:cNvContentPartPr/>
              <p14:nvPr/>
            </p14:nvContentPartPr>
            <p14:xfrm>
              <a:off x="6620569" y="3401802"/>
              <a:ext cx="127440" cy="1260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73F6F3F4-D68E-5E4C-BD57-35C3FDF2E6D2}"/>
                  </a:ext>
                </a:extLst>
              </p:cNvPr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6602569" y="3365802"/>
                <a:ext cx="16308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7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635FB218-465D-D247-A05F-D355051383EB}"/>
                  </a:ext>
                </a:extLst>
              </p14:cNvPr>
              <p14:cNvContentPartPr/>
              <p14:nvPr/>
            </p14:nvContentPartPr>
            <p14:xfrm>
              <a:off x="6795889" y="3367962"/>
              <a:ext cx="93600" cy="82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635FB218-465D-D247-A05F-D355051383EB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6777889" y="3331962"/>
                <a:ext cx="129240" cy="7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9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F2441171-907A-1B4C-ABCC-1257870A672F}"/>
                  </a:ext>
                </a:extLst>
              </p14:cNvPr>
              <p14:cNvContentPartPr/>
              <p14:nvPr/>
            </p14:nvContentPartPr>
            <p14:xfrm>
              <a:off x="7112689" y="3309642"/>
              <a:ext cx="9000" cy="1008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F2441171-907A-1B4C-ABCC-1257870A672F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7094689" y="3273642"/>
                <a:ext cx="44640" cy="8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1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501D5D44-F35E-2340-9214-3343D0BD088B}"/>
                  </a:ext>
                </a:extLst>
              </p14:cNvPr>
              <p14:cNvContentPartPr/>
              <p14:nvPr/>
            </p14:nvContentPartPr>
            <p14:xfrm>
              <a:off x="7146169" y="3296322"/>
              <a:ext cx="9360" cy="936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501D5D44-F35E-2340-9214-3343D0BD088B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7128169" y="3260322"/>
                <a:ext cx="45000" cy="8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2">
            <p14:nvContentPartPr>
              <p14:cNvPr id="103" name="Ink 102">
                <a:extLst>
                  <a:ext uri="{FF2B5EF4-FFF2-40B4-BE49-F238E27FC236}">
                    <a16:creationId xmlns:a16="http://schemas.microsoft.com/office/drawing/2014/main" id="{604F218A-73AD-E949-ADFE-D1C2B8A9BC9B}"/>
                  </a:ext>
                </a:extLst>
              </p14:cNvPr>
              <p14:cNvContentPartPr/>
              <p14:nvPr/>
            </p14:nvContentPartPr>
            <p14:xfrm>
              <a:off x="7165969" y="3301002"/>
              <a:ext cx="9720" cy="29520"/>
            </p14:xfrm>
          </p:contentPart>
        </mc:Choice>
        <mc:Fallback xmlns="">
          <p:pic>
            <p:nvPicPr>
              <p:cNvPr id="103" name="Ink 102">
                <a:extLst>
                  <a:ext uri="{FF2B5EF4-FFF2-40B4-BE49-F238E27FC236}">
                    <a16:creationId xmlns:a16="http://schemas.microsoft.com/office/drawing/2014/main" id="{604F218A-73AD-E949-ADFE-D1C2B8A9BC9B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7147277" y="3265002"/>
                <a:ext cx="46731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104" name="Ink 103">
                <a:extLst>
                  <a:ext uri="{FF2B5EF4-FFF2-40B4-BE49-F238E27FC236}">
                    <a16:creationId xmlns:a16="http://schemas.microsoft.com/office/drawing/2014/main" id="{49A4AF03-E330-9644-9E88-8DE8FFBD4232}"/>
                  </a:ext>
                </a:extLst>
              </p14:cNvPr>
              <p14:cNvContentPartPr/>
              <p14:nvPr/>
            </p14:nvContentPartPr>
            <p14:xfrm>
              <a:off x="7344889" y="3405042"/>
              <a:ext cx="21960" cy="2520"/>
            </p14:xfrm>
          </p:contentPart>
        </mc:Choice>
        <mc:Fallback xmlns="">
          <p:pic>
            <p:nvPicPr>
              <p:cNvPr id="104" name="Ink 103">
                <a:extLst>
                  <a:ext uri="{FF2B5EF4-FFF2-40B4-BE49-F238E27FC236}">
                    <a16:creationId xmlns:a16="http://schemas.microsoft.com/office/drawing/2014/main" id="{49A4AF03-E330-9644-9E88-8DE8FFBD4232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7326889" y="3369042"/>
                <a:ext cx="57600" cy="7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6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E136933C-1A67-1344-A419-EC3EE4337061}"/>
                  </a:ext>
                </a:extLst>
              </p14:cNvPr>
              <p14:cNvContentPartPr/>
              <p14:nvPr/>
            </p14:nvContentPartPr>
            <p14:xfrm>
              <a:off x="7182889" y="3402882"/>
              <a:ext cx="186480" cy="360"/>
            </p14:xfrm>
          </p:contentPart>
        </mc:Choice>
        <mc:Fallback xmlns=""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E136933C-1A67-1344-A419-EC3EE4337061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7164889" y="3366882"/>
                <a:ext cx="22212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8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F5847120-4AB9-9E41-BD6E-78A87A7CDE39}"/>
                  </a:ext>
                </a:extLst>
              </p14:cNvPr>
              <p14:cNvContentPartPr/>
              <p14:nvPr/>
            </p14:nvContentPartPr>
            <p14:xfrm>
              <a:off x="6186049" y="3360762"/>
              <a:ext cx="72000" cy="2160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F5847120-4AB9-9E41-BD6E-78A87A7CDE39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6168049" y="3324762"/>
                <a:ext cx="10764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0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58DD95A7-C64B-4F4E-8544-12F0100EDD1F}"/>
                  </a:ext>
                </a:extLst>
              </p14:cNvPr>
              <p14:cNvContentPartPr/>
              <p14:nvPr/>
            </p14:nvContentPartPr>
            <p14:xfrm>
              <a:off x="8116009" y="4043682"/>
              <a:ext cx="57240" cy="2016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58DD95A7-C64B-4F4E-8544-12F0100EDD1F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8097895" y="4007682"/>
                <a:ext cx="93106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2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6B774F6E-6848-404C-8997-B68F4751410F}"/>
                  </a:ext>
                </a:extLst>
              </p14:cNvPr>
              <p14:cNvContentPartPr/>
              <p14:nvPr/>
            </p14:nvContentPartPr>
            <p14:xfrm>
              <a:off x="8372329" y="4095162"/>
              <a:ext cx="360" cy="36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6B774F6E-6848-404C-8997-B68F4751410F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8354329" y="405916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3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BC7E67E6-9AA4-3A44-86BA-2D436C38FFC7}"/>
                  </a:ext>
                </a:extLst>
              </p14:cNvPr>
              <p14:cNvContentPartPr/>
              <p14:nvPr/>
            </p14:nvContentPartPr>
            <p14:xfrm>
              <a:off x="8430649" y="4123962"/>
              <a:ext cx="36720" cy="7308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BC7E67E6-9AA4-3A44-86BA-2D436C38FFC7}"/>
                  </a:ext>
                </a:extLst>
              </p:cNvPr>
              <p:cNvPicPr/>
              <p:nvPr/>
            </p:nvPicPr>
            <p:blipFill>
              <a:blip r:embed="rId174"/>
              <a:stretch>
                <a:fillRect/>
              </a:stretch>
            </p:blipFill>
            <p:spPr>
              <a:xfrm>
                <a:off x="8412649" y="4087962"/>
                <a:ext cx="7236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5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A17BF3C9-2034-5344-B86D-04FA0B78FEDA}"/>
                  </a:ext>
                </a:extLst>
              </p14:cNvPr>
              <p14:cNvContentPartPr/>
              <p14:nvPr/>
            </p14:nvContentPartPr>
            <p14:xfrm>
              <a:off x="8537569" y="4593762"/>
              <a:ext cx="25200" cy="972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A17BF3C9-2034-5344-B86D-04FA0B78FEDA}"/>
                  </a:ext>
                </a:extLst>
              </p:cNvPr>
              <p:cNvPicPr/>
              <p:nvPr/>
            </p:nvPicPr>
            <p:blipFill>
              <a:blip r:embed="rId176"/>
              <a:stretch>
                <a:fillRect/>
              </a:stretch>
            </p:blipFill>
            <p:spPr>
              <a:xfrm>
                <a:off x="8519569" y="4557762"/>
                <a:ext cx="60840" cy="8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7">
            <p14:nvContentPartPr>
              <p14:cNvPr id="111" name="Ink 110">
                <a:extLst>
                  <a:ext uri="{FF2B5EF4-FFF2-40B4-BE49-F238E27FC236}">
                    <a16:creationId xmlns:a16="http://schemas.microsoft.com/office/drawing/2014/main" id="{5EDA7506-1F55-2D42-8989-B17165E320DA}"/>
                  </a:ext>
                </a:extLst>
              </p14:cNvPr>
              <p14:cNvContentPartPr/>
              <p14:nvPr/>
            </p14:nvContentPartPr>
            <p14:xfrm>
              <a:off x="8587249" y="4600962"/>
              <a:ext cx="19440" cy="3600"/>
            </p14:xfrm>
          </p:contentPart>
        </mc:Choice>
        <mc:Fallback xmlns="">
          <p:pic>
            <p:nvPicPr>
              <p:cNvPr id="111" name="Ink 110">
                <a:extLst>
                  <a:ext uri="{FF2B5EF4-FFF2-40B4-BE49-F238E27FC236}">
                    <a16:creationId xmlns:a16="http://schemas.microsoft.com/office/drawing/2014/main" id="{5EDA7506-1F55-2D42-8989-B17165E320DA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8568909" y="4568235"/>
                <a:ext cx="55752" cy="687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BE6D6A2D-7745-6546-9ECF-AD9D345CDBFB}"/>
                  </a:ext>
                </a:extLst>
              </p14:cNvPr>
              <p14:cNvContentPartPr/>
              <p14:nvPr/>
            </p14:nvContentPartPr>
            <p14:xfrm>
              <a:off x="8208889" y="4589082"/>
              <a:ext cx="414000" cy="6300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BE6D6A2D-7745-6546-9ECF-AD9D345CDBFB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8190873" y="4553082"/>
                <a:ext cx="449671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1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79C55218-348F-AD4C-953A-DC29F0129D23}"/>
                  </a:ext>
                </a:extLst>
              </p14:cNvPr>
              <p14:cNvContentPartPr/>
              <p14:nvPr/>
            </p14:nvContentPartPr>
            <p14:xfrm>
              <a:off x="5291809" y="3887442"/>
              <a:ext cx="362520" cy="5400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79C55218-348F-AD4C-953A-DC29F0129D23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5273809" y="3851442"/>
                <a:ext cx="398160" cy="1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3">
            <p14:nvContentPartPr>
              <p14:cNvPr id="114" name="Ink 113">
                <a:extLst>
                  <a:ext uri="{FF2B5EF4-FFF2-40B4-BE49-F238E27FC236}">
                    <a16:creationId xmlns:a16="http://schemas.microsoft.com/office/drawing/2014/main" id="{1F72947B-F627-324C-BB82-E058ACD9030D}"/>
                  </a:ext>
                </a:extLst>
              </p14:cNvPr>
              <p14:cNvContentPartPr/>
              <p14:nvPr/>
            </p14:nvContentPartPr>
            <p14:xfrm>
              <a:off x="5489449" y="3209922"/>
              <a:ext cx="171360" cy="264240"/>
            </p14:xfrm>
          </p:contentPart>
        </mc:Choice>
        <mc:Fallback xmlns="">
          <p:pic>
            <p:nvPicPr>
              <p:cNvPr id="114" name="Ink 113">
                <a:extLst>
                  <a:ext uri="{FF2B5EF4-FFF2-40B4-BE49-F238E27FC236}">
                    <a16:creationId xmlns:a16="http://schemas.microsoft.com/office/drawing/2014/main" id="{1F72947B-F627-324C-BB82-E058ACD9030D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5471449" y="3173922"/>
                <a:ext cx="207000" cy="33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5">
            <p14:nvContentPartPr>
              <p14:cNvPr id="115" name="Ink 114">
                <a:extLst>
                  <a:ext uri="{FF2B5EF4-FFF2-40B4-BE49-F238E27FC236}">
                    <a16:creationId xmlns:a16="http://schemas.microsoft.com/office/drawing/2014/main" id="{B261F2AF-734F-334B-9CFD-0675DA138924}"/>
                  </a:ext>
                </a:extLst>
              </p14:cNvPr>
              <p14:cNvContentPartPr/>
              <p14:nvPr/>
            </p14:nvContentPartPr>
            <p14:xfrm>
              <a:off x="5140969" y="4144122"/>
              <a:ext cx="44280" cy="302040"/>
            </p14:xfrm>
          </p:contentPart>
        </mc:Choice>
        <mc:Fallback xmlns="">
          <p:pic>
            <p:nvPicPr>
              <p:cNvPr id="115" name="Ink 114">
                <a:extLst>
                  <a:ext uri="{FF2B5EF4-FFF2-40B4-BE49-F238E27FC236}">
                    <a16:creationId xmlns:a16="http://schemas.microsoft.com/office/drawing/2014/main" id="{B261F2AF-734F-334B-9CFD-0675DA138924}"/>
                  </a:ext>
                </a:extLst>
              </p:cNvPr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5122969" y="4108165"/>
                <a:ext cx="79920" cy="3735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7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E4D31C95-A0E0-FD49-AC6B-33ADFCEB4BAE}"/>
                  </a:ext>
                </a:extLst>
              </p14:cNvPr>
              <p14:cNvContentPartPr/>
              <p14:nvPr/>
            </p14:nvContentPartPr>
            <p14:xfrm>
              <a:off x="3572449" y="6007122"/>
              <a:ext cx="2055240" cy="140760"/>
            </p14:xfrm>
          </p:contentPart>
        </mc:Choice>
        <mc:Fallback xmlns=""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E4D31C95-A0E0-FD49-AC6B-33ADFCEB4BAE}"/>
                  </a:ext>
                </a:extLst>
              </p:cNvPr>
              <p:cNvPicPr/>
              <p:nvPr/>
            </p:nvPicPr>
            <p:blipFill>
              <a:blip r:embed="rId188"/>
              <a:stretch>
                <a:fillRect/>
              </a:stretch>
            </p:blipFill>
            <p:spPr>
              <a:xfrm>
                <a:off x="3554452" y="5971122"/>
                <a:ext cx="2090874" cy="21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9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52816736-CA0F-0A49-A6FA-43189A72E778}"/>
                  </a:ext>
                </a:extLst>
              </p14:cNvPr>
              <p14:cNvContentPartPr/>
              <p14:nvPr/>
            </p14:nvContentPartPr>
            <p14:xfrm>
              <a:off x="5009209" y="2426202"/>
              <a:ext cx="27000" cy="1584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52816736-CA0F-0A49-A6FA-43189A72E778}"/>
                  </a:ext>
                </a:extLst>
              </p:cNvPr>
              <p:cNvPicPr/>
              <p:nvPr/>
            </p:nvPicPr>
            <p:blipFill>
              <a:blip r:embed="rId190"/>
              <a:stretch>
                <a:fillRect/>
              </a:stretch>
            </p:blipFill>
            <p:spPr>
              <a:xfrm>
                <a:off x="4991209" y="2390202"/>
                <a:ext cx="62640" cy="8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1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4DC4629C-7B57-3443-BC25-C115A7C8CA3B}"/>
                  </a:ext>
                </a:extLst>
              </p14:cNvPr>
              <p14:cNvContentPartPr/>
              <p14:nvPr/>
            </p14:nvContentPartPr>
            <p14:xfrm>
              <a:off x="5073289" y="2358522"/>
              <a:ext cx="12240" cy="288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4DC4629C-7B57-3443-BC25-C115A7C8CA3B}"/>
                  </a:ext>
                </a:extLst>
              </p:cNvPr>
              <p:cNvPicPr/>
              <p:nvPr/>
            </p:nvPicPr>
            <p:blipFill>
              <a:blip r:embed="rId192"/>
              <a:stretch>
                <a:fillRect/>
              </a:stretch>
            </p:blipFill>
            <p:spPr>
              <a:xfrm>
                <a:off x="5055289" y="2322522"/>
                <a:ext cx="4788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3">
            <p14:nvContentPartPr>
              <p14:cNvPr id="119" name="Ink 118">
                <a:extLst>
                  <a:ext uri="{FF2B5EF4-FFF2-40B4-BE49-F238E27FC236}">
                    <a16:creationId xmlns:a16="http://schemas.microsoft.com/office/drawing/2014/main" id="{163AF220-9827-8F43-918A-7F794CDCAF23}"/>
                  </a:ext>
                </a:extLst>
              </p14:cNvPr>
              <p14:cNvContentPartPr/>
              <p14:nvPr/>
            </p14:nvContentPartPr>
            <p14:xfrm>
              <a:off x="5159329" y="2291922"/>
              <a:ext cx="360" cy="360"/>
            </p14:xfrm>
          </p:contentPart>
        </mc:Choice>
        <mc:Fallback xmlns="">
          <p:pic>
            <p:nvPicPr>
              <p:cNvPr id="119" name="Ink 118">
                <a:extLst>
                  <a:ext uri="{FF2B5EF4-FFF2-40B4-BE49-F238E27FC236}">
                    <a16:creationId xmlns:a16="http://schemas.microsoft.com/office/drawing/2014/main" id="{163AF220-9827-8F43-918A-7F794CDCAF23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5141329" y="225592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4">
            <p14:nvContentPartPr>
              <p14:cNvPr id="120" name="Ink 119">
                <a:extLst>
                  <a:ext uri="{FF2B5EF4-FFF2-40B4-BE49-F238E27FC236}">
                    <a16:creationId xmlns:a16="http://schemas.microsoft.com/office/drawing/2014/main" id="{5C057548-9C3F-B643-9BB8-5294FC463235}"/>
                  </a:ext>
                </a:extLst>
              </p14:cNvPr>
              <p14:cNvContentPartPr/>
              <p14:nvPr/>
            </p14:nvContentPartPr>
            <p14:xfrm>
              <a:off x="5182369" y="2283282"/>
              <a:ext cx="213840" cy="158040"/>
            </p14:xfrm>
          </p:contentPart>
        </mc:Choice>
        <mc:Fallback xmlns="">
          <p:pic>
            <p:nvPicPr>
              <p:cNvPr id="120" name="Ink 119">
                <a:extLst>
                  <a:ext uri="{FF2B5EF4-FFF2-40B4-BE49-F238E27FC236}">
                    <a16:creationId xmlns:a16="http://schemas.microsoft.com/office/drawing/2014/main" id="{5C057548-9C3F-B643-9BB8-5294FC463235}"/>
                  </a:ext>
                </a:extLst>
              </p:cNvPr>
              <p:cNvPicPr/>
              <p:nvPr/>
            </p:nvPicPr>
            <p:blipFill>
              <a:blip r:embed="rId195"/>
              <a:stretch>
                <a:fillRect/>
              </a:stretch>
            </p:blipFill>
            <p:spPr>
              <a:xfrm>
                <a:off x="5164369" y="2247200"/>
                <a:ext cx="249480" cy="2298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6">
            <p14:nvContentPartPr>
              <p14:cNvPr id="121" name="Ink 120">
                <a:extLst>
                  <a:ext uri="{FF2B5EF4-FFF2-40B4-BE49-F238E27FC236}">
                    <a16:creationId xmlns:a16="http://schemas.microsoft.com/office/drawing/2014/main" id="{9D2C3551-5D42-E948-8F93-5D7430B41150}"/>
                  </a:ext>
                </a:extLst>
              </p14:cNvPr>
              <p14:cNvContentPartPr/>
              <p14:nvPr/>
            </p14:nvContentPartPr>
            <p14:xfrm>
              <a:off x="6434449" y="2419362"/>
              <a:ext cx="207720" cy="222840"/>
            </p14:xfrm>
          </p:contentPart>
        </mc:Choice>
        <mc:Fallback xmlns="">
          <p:pic>
            <p:nvPicPr>
              <p:cNvPr id="121" name="Ink 120">
                <a:extLst>
                  <a:ext uri="{FF2B5EF4-FFF2-40B4-BE49-F238E27FC236}">
                    <a16:creationId xmlns:a16="http://schemas.microsoft.com/office/drawing/2014/main" id="{9D2C3551-5D42-E948-8F93-5D7430B41150}"/>
                  </a:ext>
                </a:extLst>
              </p:cNvPr>
              <p:cNvPicPr/>
              <p:nvPr/>
            </p:nvPicPr>
            <p:blipFill>
              <a:blip r:embed="rId197"/>
              <a:stretch>
                <a:fillRect/>
              </a:stretch>
            </p:blipFill>
            <p:spPr>
              <a:xfrm>
                <a:off x="6416449" y="2383362"/>
                <a:ext cx="243360" cy="29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8">
            <p14:nvContentPartPr>
              <p14:cNvPr id="122" name="Ink 121">
                <a:extLst>
                  <a:ext uri="{FF2B5EF4-FFF2-40B4-BE49-F238E27FC236}">
                    <a16:creationId xmlns:a16="http://schemas.microsoft.com/office/drawing/2014/main" id="{DF7A9C3A-4C70-7C4F-B867-890D077B351D}"/>
                  </a:ext>
                </a:extLst>
              </p14:cNvPr>
              <p14:cNvContentPartPr/>
              <p14:nvPr/>
            </p14:nvContentPartPr>
            <p14:xfrm>
              <a:off x="7583209" y="1637442"/>
              <a:ext cx="523800" cy="451080"/>
            </p14:xfrm>
          </p:contentPart>
        </mc:Choice>
        <mc:Fallback xmlns="">
          <p:pic>
            <p:nvPicPr>
              <p:cNvPr id="122" name="Ink 121">
                <a:extLst>
                  <a:ext uri="{FF2B5EF4-FFF2-40B4-BE49-F238E27FC236}">
                    <a16:creationId xmlns:a16="http://schemas.microsoft.com/office/drawing/2014/main" id="{DF7A9C3A-4C70-7C4F-B867-890D077B351D}"/>
                  </a:ext>
                </a:extLst>
              </p:cNvPr>
              <p:cNvPicPr/>
              <p:nvPr/>
            </p:nvPicPr>
            <p:blipFill>
              <a:blip r:embed="rId199"/>
              <a:stretch>
                <a:fillRect/>
              </a:stretch>
            </p:blipFill>
            <p:spPr>
              <a:xfrm>
                <a:off x="7565209" y="1601442"/>
                <a:ext cx="559440" cy="52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0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2457480A-0983-6741-829E-D60E5298DE14}"/>
                  </a:ext>
                </a:extLst>
              </p14:cNvPr>
              <p14:cNvContentPartPr/>
              <p14:nvPr/>
            </p14:nvContentPartPr>
            <p14:xfrm>
              <a:off x="8488249" y="1319202"/>
              <a:ext cx="103320" cy="316080"/>
            </p14:xfrm>
          </p:contentPart>
        </mc:Choice>
        <mc:Fallback xmlns=""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2457480A-0983-6741-829E-D60E5298DE14}"/>
                  </a:ext>
                </a:extLst>
              </p:cNvPr>
              <p:cNvPicPr/>
              <p:nvPr/>
            </p:nvPicPr>
            <p:blipFill>
              <a:blip r:embed="rId201"/>
              <a:stretch>
                <a:fillRect/>
              </a:stretch>
            </p:blipFill>
            <p:spPr>
              <a:xfrm>
                <a:off x="8470249" y="1283202"/>
                <a:ext cx="138960" cy="38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2">
            <p14:nvContentPartPr>
              <p14:cNvPr id="124" name="Ink 123">
                <a:extLst>
                  <a:ext uri="{FF2B5EF4-FFF2-40B4-BE49-F238E27FC236}">
                    <a16:creationId xmlns:a16="http://schemas.microsoft.com/office/drawing/2014/main" id="{4F42814F-7578-C845-B762-6F9318868DD9}"/>
                  </a:ext>
                </a:extLst>
              </p14:cNvPr>
              <p14:cNvContentPartPr/>
              <p14:nvPr/>
            </p14:nvContentPartPr>
            <p14:xfrm>
              <a:off x="7930249" y="1292562"/>
              <a:ext cx="1404000" cy="737280"/>
            </p14:xfrm>
          </p:contentPart>
        </mc:Choice>
        <mc:Fallback xmlns="">
          <p:pic>
            <p:nvPicPr>
              <p:cNvPr id="124" name="Ink 123">
                <a:extLst>
                  <a:ext uri="{FF2B5EF4-FFF2-40B4-BE49-F238E27FC236}">
                    <a16:creationId xmlns:a16="http://schemas.microsoft.com/office/drawing/2014/main" id="{4F42814F-7578-C845-B762-6F9318868DD9}"/>
                  </a:ext>
                </a:extLst>
              </p:cNvPr>
              <p:cNvPicPr/>
              <p:nvPr/>
            </p:nvPicPr>
            <p:blipFill>
              <a:blip r:embed="rId203"/>
              <a:stretch>
                <a:fillRect/>
              </a:stretch>
            </p:blipFill>
            <p:spPr>
              <a:xfrm>
                <a:off x="7876249" y="1184562"/>
                <a:ext cx="1511640" cy="952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42603861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5FD25-5E3F-9F47-A910-02B4324CE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69B5D16-6021-1543-AB27-352767D741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53220"/>
            <a:ext cx="11994776" cy="8996082"/>
          </a:xfrm>
        </p:spPr>
      </p:pic>
    </p:spTree>
    <p:extLst>
      <p:ext uri="{BB962C8B-B14F-4D97-AF65-F5344CB8AC3E}">
        <p14:creationId xmlns:p14="http://schemas.microsoft.com/office/powerpoint/2010/main" val="837817742"/>
      </p:ext>
    </p:extLst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1852760" y="260648"/>
            <a:ext cx="6876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Chie Npd 2019" panose="02000503000000000000" pitchFamily="2" charset="0"/>
                <a:ea typeface="Kozuka Gothic Pro B" pitchFamily="34" charset="-128"/>
              </a:rPr>
              <a:t>Task 2: Introduce your witness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661BCE-CD42-F949-822D-BABA190562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2170"/>
          <a:stretch/>
        </p:blipFill>
        <p:spPr>
          <a:xfrm>
            <a:off x="2796448" y="1173451"/>
            <a:ext cx="6780090" cy="5046374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3346BFC-3A77-9341-8294-601B0EA7EFC5}"/>
              </a:ext>
            </a:extLst>
          </p:cNvPr>
          <p:cNvGrpSpPr/>
          <p:nvPr/>
        </p:nvGrpSpPr>
        <p:grpSpPr>
          <a:xfrm>
            <a:off x="2604409" y="4013802"/>
            <a:ext cx="233640" cy="510120"/>
            <a:chOff x="1080409" y="4013802"/>
            <a:chExt cx="233640" cy="510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EC0CA84B-E89C-4D44-9D1C-5B1105ABC4F0}"/>
                    </a:ext>
                  </a:extLst>
                </p14:cNvPr>
                <p14:cNvContentPartPr/>
                <p14:nvPr/>
              </p14:nvContentPartPr>
              <p14:xfrm>
                <a:off x="1080409" y="4013802"/>
                <a:ext cx="233640" cy="51012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EC0CA84B-E89C-4D44-9D1C-5B1105ABC4F0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409" y="4004802"/>
                  <a:ext cx="251280" cy="52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B6A446AD-E767-4B42-86E0-3E4994BDAB0D}"/>
                    </a:ext>
                  </a:extLst>
                </p14:cNvPr>
                <p14:cNvContentPartPr/>
                <p14:nvPr/>
              </p14:nvContentPartPr>
              <p14:xfrm>
                <a:off x="1247809" y="4227282"/>
                <a:ext cx="45000" cy="5328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B6A446AD-E767-4B42-86E0-3E4994BDAB0D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238809" y="4218282"/>
                  <a:ext cx="6264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9A6D0BC6-22A4-9543-A795-C968CBE4D1F9}"/>
                    </a:ext>
                  </a:extLst>
                </p14:cNvPr>
                <p14:cNvContentPartPr/>
                <p14:nvPr/>
              </p14:nvContentPartPr>
              <p14:xfrm>
                <a:off x="1222969" y="4311522"/>
                <a:ext cx="43920" cy="2412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9A6D0BC6-22A4-9543-A795-C968CBE4D1F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213969" y="4302522"/>
                  <a:ext cx="615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A0681468-739A-604A-B991-BC5DB0996277}"/>
                    </a:ext>
                  </a:extLst>
                </p14:cNvPr>
                <p14:cNvContentPartPr/>
                <p14:nvPr/>
              </p14:nvContentPartPr>
              <p14:xfrm>
                <a:off x="1188409" y="4381722"/>
                <a:ext cx="95760" cy="244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A0681468-739A-604A-B991-BC5DB0996277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179375" y="4372722"/>
                  <a:ext cx="113467" cy="42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A8B200-4941-A347-ADB7-4359924DAB95}"/>
              </a:ext>
            </a:extLst>
          </p:cNvPr>
          <p:cNvGrpSpPr/>
          <p:nvPr/>
        </p:nvGrpSpPr>
        <p:grpSpPr>
          <a:xfrm>
            <a:off x="3041809" y="3801042"/>
            <a:ext cx="226800" cy="91080"/>
            <a:chOff x="1517809" y="3801042"/>
            <a:chExt cx="226800" cy="91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C122E901-B4AB-DE44-9B64-48D01CCE9DC7}"/>
                    </a:ext>
                  </a:extLst>
                </p14:cNvPr>
                <p14:cNvContentPartPr/>
                <p14:nvPr/>
              </p14:nvContentPartPr>
              <p14:xfrm>
                <a:off x="1517809" y="3857562"/>
                <a:ext cx="66960" cy="345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C122E901-B4AB-DE44-9B64-48D01CCE9DC7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508809" y="3848562"/>
                  <a:ext cx="8460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BF733EB6-5C4E-E646-9905-755161111BB9}"/>
                    </a:ext>
                  </a:extLst>
                </p14:cNvPr>
                <p14:cNvContentPartPr/>
                <p14:nvPr/>
              </p14:nvContentPartPr>
              <p14:xfrm>
                <a:off x="1683769" y="3801042"/>
                <a:ext cx="60840" cy="399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BF733EB6-5C4E-E646-9905-755161111BB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674769" y="3792122"/>
                  <a:ext cx="78480" cy="57443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090EF32-5B71-EC49-9B61-58491BB991D1}"/>
              </a:ext>
            </a:extLst>
          </p:cNvPr>
          <p:cNvGrpSpPr/>
          <p:nvPr/>
        </p:nvGrpSpPr>
        <p:grpSpPr>
          <a:xfrm>
            <a:off x="3637609" y="3541122"/>
            <a:ext cx="139320" cy="70560"/>
            <a:chOff x="2113609" y="3541122"/>
            <a:chExt cx="139320" cy="7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BD1E7777-DB03-CF4C-8359-61ADDD0D7A5C}"/>
                    </a:ext>
                  </a:extLst>
                </p14:cNvPr>
                <p14:cNvContentPartPr/>
                <p14:nvPr/>
              </p14:nvContentPartPr>
              <p14:xfrm>
                <a:off x="2113609" y="3585042"/>
                <a:ext cx="48600" cy="266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BD1E7777-DB03-CF4C-8359-61ADDD0D7A5C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104609" y="3576042"/>
                  <a:ext cx="6624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107A62BD-B2E9-BA4F-8A59-C854C254A54D}"/>
                    </a:ext>
                  </a:extLst>
                </p14:cNvPr>
                <p14:cNvContentPartPr/>
                <p14:nvPr/>
              </p14:nvContentPartPr>
              <p14:xfrm>
                <a:off x="2206849" y="3541122"/>
                <a:ext cx="46080" cy="68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107A62BD-B2E9-BA4F-8A59-C854C254A54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197778" y="3532122"/>
                  <a:ext cx="63859" cy="24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68DF19D-8984-BE47-B77C-9A6E8352B5A9}"/>
              </a:ext>
            </a:extLst>
          </p:cNvPr>
          <p:cNvGrpSpPr/>
          <p:nvPr/>
        </p:nvGrpSpPr>
        <p:grpSpPr>
          <a:xfrm>
            <a:off x="4046209" y="3383082"/>
            <a:ext cx="216360" cy="91800"/>
            <a:chOff x="2522209" y="3383082"/>
            <a:chExt cx="216360" cy="91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A004D75F-6E9C-9E4A-ABBA-9FC18B61D504}"/>
                    </a:ext>
                  </a:extLst>
                </p14:cNvPr>
                <p14:cNvContentPartPr/>
                <p14:nvPr/>
              </p14:nvContentPartPr>
              <p14:xfrm>
                <a:off x="2522209" y="3443922"/>
                <a:ext cx="77400" cy="309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A004D75F-6E9C-9E4A-ABBA-9FC18B61D504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513209" y="3434922"/>
                  <a:ext cx="9504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A465C225-5A90-3045-A5AD-22045B3BCB60}"/>
                    </a:ext>
                  </a:extLst>
                </p14:cNvPr>
                <p14:cNvContentPartPr/>
                <p14:nvPr/>
              </p14:nvContentPartPr>
              <p14:xfrm>
                <a:off x="2620489" y="3398562"/>
                <a:ext cx="27000" cy="180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A465C225-5A90-3045-A5AD-22045B3BCB6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611489" y="3389562"/>
                  <a:ext cx="4464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6B73462B-531E-A342-BEF9-45C966BB851F}"/>
                    </a:ext>
                  </a:extLst>
                </p14:cNvPr>
                <p14:cNvContentPartPr/>
                <p14:nvPr/>
              </p14:nvContentPartPr>
              <p14:xfrm>
                <a:off x="2698969" y="3383082"/>
                <a:ext cx="39600" cy="219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6B73462B-531E-A342-BEF9-45C966BB851F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689969" y="3374082"/>
                  <a:ext cx="57240" cy="39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478D4E5-5981-2043-B8DB-C7ABB85FFE95}"/>
              </a:ext>
            </a:extLst>
          </p:cNvPr>
          <p:cNvGrpSpPr/>
          <p:nvPr/>
        </p:nvGrpSpPr>
        <p:grpSpPr>
          <a:xfrm>
            <a:off x="4234489" y="2712762"/>
            <a:ext cx="178200" cy="56160"/>
            <a:chOff x="2710489" y="2712762"/>
            <a:chExt cx="178200" cy="5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2D2970AD-65C1-424D-90D1-ABB6595B7E7A}"/>
                    </a:ext>
                  </a:extLst>
                </p14:cNvPr>
                <p14:cNvContentPartPr/>
                <p14:nvPr/>
              </p14:nvContentPartPr>
              <p14:xfrm>
                <a:off x="2710489" y="2731482"/>
                <a:ext cx="63720" cy="374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2D2970AD-65C1-424D-90D1-ABB6595B7E7A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2701489" y="2722482"/>
                  <a:ext cx="8136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6E7C2B91-0994-7B4B-A32E-2FAE17376A48}"/>
                    </a:ext>
                  </a:extLst>
                </p14:cNvPr>
                <p14:cNvContentPartPr/>
                <p14:nvPr/>
              </p14:nvContentPartPr>
              <p14:xfrm>
                <a:off x="2802289" y="2712762"/>
                <a:ext cx="86400" cy="385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6E7C2B91-0994-7B4B-A32E-2FAE17376A48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2793289" y="2703762"/>
                  <a:ext cx="104040" cy="56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4E07D50-0265-CE4F-A79F-F2CDA283F3EC}"/>
              </a:ext>
            </a:extLst>
          </p:cNvPr>
          <p:cNvGrpSpPr/>
          <p:nvPr/>
        </p:nvGrpSpPr>
        <p:grpSpPr>
          <a:xfrm>
            <a:off x="4628689" y="2527362"/>
            <a:ext cx="331920" cy="146160"/>
            <a:chOff x="3104689" y="2527362"/>
            <a:chExt cx="331920" cy="14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AD972E25-86DB-1044-995D-DBC38CA8D08A}"/>
                    </a:ext>
                  </a:extLst>
                </p14:cNvPr>
                <p14:cNvContentPartPr/>
                <p14:nvPr/>
              </p14:nvContentPartPr>
              <p14:xfrm>
                <a:off x="3104689" y="2659842"/>
                <a:ext cx="44640" cy="136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AD972E25-86DB-1044-995D-DBC38CA8D08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3095689" y="2650842"/>
                  <a:ext cx="6228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9F99DC86-D58E-D641-9EA6-39DBEB9A32B2}"/>
                    </a:ext>
                  </a:extLst>
                </p14:cNvPr>
                <p14:cNvContentPartPr/>
                <p14:nvPr/>
              </p14:nvContentPartPr>
              <p14:xfrm>
                <a:off x="3253009" y="2630682"/>
                <a:ext cx="46800" cy="198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9F99DC86-D58E-D641-9EA6-39DBEB9A32B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244009" y="2621682"/>
                  <a:ext cx="64440" cy="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E6A024B-AC0D-3341-ADBC-9E777D1CFE70}"/>
                    </a:ext>
                  </a:extLst>
                </p14:cNvPr>
                <p14:cNvContentPartPr/>
                <p14:nvPr/>
              </p14:nvContentPartPr>
              <p14:xfrm>
                <a:off x="3379369" y="2527362"/>
                <a:ext cx="57240" cy="561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E6A024B-AC0D-3341-ADBC-9E777D1CFE70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3370369" y="2518362"/>
                  <a:ext cx="74880" cy="73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DDBFAEB-D60E-3042-A243-79427BA9D0D3}"/>
              </a:ext>
            </a:extLst>
          </p:cNvPr>
          <p:cNvGrpSpPr/>
          <p:nvPr/>
        </p:nvGrpSpPr>
        <p:grpSpPr>
          <a:xfrm>
            <a:off x="6724609" y="2550762"/>
            <a:ext cx="125640" cy="51120"/>
            <a:chOff x="5200609" y="2550762"/>
            <a:chExt cx="125640" cy="51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71024E9C-847B-FE42-937C-988D0C033D09}"/>
                    </a:ext>
                  </a:extLst>
                </p14:cNvPr>
                <p14:cNvContentPartPr/>
                <p14:nvPr/>
              </p14:nvContentPartPr>
              <p14:xfrm>
                <a:off x="5200609" y="2572002"/>
                <a:ext cx="64080" cy="298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71024E9C-847B-FE42-937C-988D0C033D09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191609" y="2563002"/>
                  <a:ext cx="8172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48406955-E8C8-794A-A931-9D46539065D0}"/>
                    </a:ext>
                  </a:extLst>
                </p14:cNvPr>
                <p14:cNvContentPartPr/>
                <p14:nvPr/>
              </p14:nvContentPartPr>
              <p14:xfrm>
                <a:off x="5282329" y="2550762"/>
                <a:ext cx="43920" cy="349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48406955-E8C8-794A-A931-9D46539065D0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5273329" y="2541854"/>
                  <a:ext cx="61560" cy="523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9C3924B8-9BAF-D944-A1F6-859D5BFE023B}"/>
                  </a:ext>
                </a:extLst>
              </p14:cNvPr>
              <p14:cNvContentPartPr/>
              <p14:nvPr/>
            </p14:nvContentPartPr>
            <p14:xfrm>
              <a:off x="5192089" y="3651642"/>
              <a:ext cx="1738800" cy="221544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9C3924B8-9BAF-D944-A1F6-859D5BFE023B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5174089" y="3633642"/>
                <a:ext cx="1774440" cy="225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74B667BE-5267-4149-A7CD-639ABCAFE921}"/>
                  </a:ext>
                </a:extLst>
              </p14:cNvPr>
              <p14:cNvContentPartPr/>
              <p14:nvPr/>
            </p14:nvContentPartPr>
            <p14:xfrm>
              <a:off x="4976809" y="2964762"/>
              <a:ext cx="1483560" cy="77472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74B667BE-5267-4149-A7CD-639ABCAFE921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4958809" y="2946762"/>
                <a:ext cx="1519200" cy="81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5BBCF210-176A-BE47-A7B5-4ECE257EFADC}"/>
                  </a:ext>
                </a:extLst>
              </p14:cNvPr>
              <p14:cNvContentPartPr/>
              <p14:nvPr/>
            </p14:nvContentPartPr>
            <p14:xfrm>
              <a:off x="5374249" y="3913002"/>
              <a:ext cx="1005480" cy="214668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5BBCF210-176A-BE47-A7B5-4ECE257EFADC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356243" y="3895002"/>
                <a:ext cx="1041133" cy="218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BD88F6B6-9C37-FA46-A991-70DFD8205AAA}"/>
                  </a:ext>
                </a:extLst>
              </p14:cNvPr>
              <p14:cNvContentPartPr/>
              <p14:nvPr/>
            </p14:nvContentPartPr>
            <p14:xfrm>
              <a:off x="5342929" y="3696642"/>
              <a:ext cx="2866320" cy="219456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BD88F6B6-9C37-FA46-A991-70DFD8205AAA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5324927" y="3678642"/>
                <a:ext cx="2901964" cy="223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1FDB65F7-E679-1448-9D90-B42B3EAC8441}"/>
                  </a:ext>
                </a:extLst>
              </p14:cNvPr>
              <p14:cNvContentPartPr/>
              <p14:nvPr/>
            </p14:nvContentPartPr>
            <p14:xfrm>
              <a:off x="4208929" y="2385882"/>
              <a:ext cx="1617120" cy="53640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1FDB65F7-E679-1448-9D90-B42B3EAC8441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4172921" y="2313834"/>
                <a:ext cx="1688776" cy="680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C729AE7D-918C-2846-9261-8D4419AA4BBB}"/>
                  </a:ext>
                </a:extLst>
              </p14:cNvPr>
              <p14:cNvContentPartPr/>
              <p14:nvPr/>
            </p14:nvContentPartPr>
            <p14:xfrm>
              <a:off x="2722489" y="3319722"/>
              <a:ext cx="1629720" cy="107892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C729AE7D-918C-2846-9261-8D4419AA4BBB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2686489" y="3247722"/>
                <a:ext cx="1701360" cy="122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085BE3B6-B27E-834A-ACEA-C0FC61C504BF}"/>
                  </a:ext>
                </a:extLst>
              </p14:cNvPr>
              <p14:cNvContentPartPr/>
              <p14:nvPr/>
            </p14:nvContentPartPr>
            <p14:xfrm>
              <a:off x="6369289" y="2386242"/>
              <a:ext cx="1443960" cy="49680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085BE3B6-B27E-834A-ACEA-C0FC61C504BF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6333280" y="2314190"/>
                <a:ext cx="1515618" cy="6405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7520AB9A-1383-8E43-9E17-A432F9DA78F0}"/>
                  </a:ext>
                </a:extLst>
              </p14:cNvPr>
              <p14:cNvContentPartPr/>
              <p14:nvPr/>
            </p14:nvContentPartPr>
            <p14:xfrm>
              <a:off x="6322129" y="3117042"/>
              <a:ext cx="1469520" cy="52308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7520AB9A-1383-8E43-9E17-A432F9DA78F0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6286129" y="3045042"/>
                <a:ext cx="1541160" cy="66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D87C1F30-7A06-FF40-B10A-EE77BD6F123C}"/>
                  </a:ext>
                </a:extLst>
              </p14:cNvPr>
              <p14:cNvContentPartPr/>
              <p14:nvPr/>
            </p14:nvContentPartPr>
            <p14:xfrm>
              <a:off x="7444609" y="3995802"/>
              <a:ext cx="1253160" cy="40896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D87C1F30-7A06-FF40-B10A-EE77BD6F123C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7408609" y="3923802"/>
                <a:ext cx="1324800" cy="55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A017A2A-5280-8C40-A914-8FEDB0593D8C}"/>
                  </a:ext>
                </a:extLst>
              </p14:cNvPr>
              <p14:cNvContentPartPr/>
              <p14:nvPr/>
            </p14:nvContentPartPr>
            <p14:xfrm>
              <a:off x="7150849" y="4519242"/>
              <a:ext cx="2295360" cy="38088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A017A2A-5280-8C40-A914-8FEDB0593D8C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7114849" y="4447242"/>
                <a:ext cx="2367000" cy="52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14706F1F-2043-3042-9F28-0D731164442A}"/>
                  </a:ext>
                </a:extLst>
              </p14:cNvPr>
              <p14:cNvContentPartPr/>
              <p14:nvPr/>
            </p14:nvContentPartPr>
            <p14:xfrm>
              <a:off x="2949289" y="3290562"/>
              <a:ext cx="1421640" cy="99576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14706F1F-2043-3042-9F28-0D731164442A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2931294" y="3254562"/>
                <a:ext cx="1457271" cy="10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C7E2AAD8-C0BC-C848-8FEB-A0ED9CA9DB65}"/>
                  </a:ext>
                </a:extLst>
              </p14:cNvPr>
              <p14:cNvContentPartPr/>
              <p14:nvPr/>
            </p14:nvContentPartPr>
            <p14:xfrm>
              <a:off x="4093009" y="2566602"/>
              <a:ext cx="1645560" cy="4197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C7E2AAD8-C0BC-C848-8FEB-A0ED9CA9DB65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4075009" y="2530633"/>
                <a:ext cx="1681200" cy="4913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500110C0-07F3-8541-84CA-C3449D8587AA}"/>
                  </a:ext>
                </a:extLst>
              </p14:cNvPr>
              <p14:cNvContentPartPr/>
              <p14:nvPr/>
            </p14:nvContentPartPr>
            <p14:xfrm>
              <a:off x="6318889" y="2718162"/>
              <a:ext cx="1424520" cy="25560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500110C0-07F3-8541-84CA-C3449D8587AA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6300889" y="2682162"/>
                <a:ext cx="1460160" cy="32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AD867A53-C76D-F44A-B76A-55CB318DBCE7}"/>
                  </a:ext>
                </a:extLst>
              </p14:cNvPr>
              <p14:cNvContentPartPr/>
              <p14:nvPr/>
            </p14:nvContentPartPr>
            <p14:xfrm>
              <a:off x="6548569" y="3517002"/>
              <a:ext cx="1132920" cy="1778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AD867A53-C76D-F44A-B76A-55CB318DBCE7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6530569" y="3481002"/>
                <a:ext cx="1168560" cy="24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91A6BEB3-8759-5F45-BC72-2E8EB3800907}"/>
                  </a:ext>
                </a:extLst>
              </p14:cNvPr>
              <p14:cNvContentPartPr/>
              <p14:nvPr/>
            </p14:nvContentPartPr>
            <p14:xfrm>
              <a:off x="7542169" y="4217922"/>
              <a:ext cx="1150920" cy="20880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91A6BEB3-8759-5F45-BC72-2E8EB3800907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7524169" y="4181922"/>
                <a:ext cx="1186560" cy="28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A2CF6C1F-F96B-6547-8F2F-7A92C4EE98B2}"/>
                  </a:ext>
                </a:extLst>
              </p14:cNvPr>
              <p14:cNvContentPartPr/>
              <p14:nvPr/>
            </p14:nvContentPartPr>
            <p14:xfrm>
              <a:off x="7722169" y="4649202"/>
              <a:ext cx="1565640" cy="29988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A2CF6C1F-F96B-6547-8F2F-7A92C4EE98B2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7704169" y="4613202"/>
                <a:ext cx="1601280" cy="37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4972B0B1-8716-EB48-B067-C98F5EAE8D1C}"/>
                  </a:ext>
                </a:extLst>
              </p14:cNvPr>
              <p14:cNvContentPartPr/>
              <p14:nvPr/>
            </p14:nvContentPartPr>
            <p14:xfrm>
              <a:off x="7167409" y="5918922"/>
              <a:ext cx="2778120" cy="28080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4972B0B1-8716-EB48-B067-C98F5EAE8D1C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7149409" y="5882922"/>
                <a:ext cx="2813760" cy="35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694068E6-BBC2-B045-BDA4-8C386F053E2D}"/>
                  </a:ext>
                </a:extLst>
              </p14:cNvPr>
              <p14:cNvContentPartPr/>
              <p14:nvPr/>
            </p14:nvContentPartPr>
            <p14:xfrm>
              <a:off x="3596569" y="5880042"/>
              <a:ext cx="4296240" cy="25524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694068E6-BBC2-B045-BDA4-8C386F053E2D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3578569" y="5843991"/>
                <a:ext cx="4331880" cy="3269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A036A4A9-FAB6-0F42-B00E-ACC833A22E83}"/>
                  </a:ext>
                </a:extLst>
              </p14:cNvPr>
              <p14:cNvContentPartPr/>
              <p14:nvPr/>
            </p14:nvContentPartPr>
            <p14:xfrm>
              <a:off x="3924889" y="5956362"/>
              <a:ext cx="4491000" cy="18936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A036A4A9-FAB6-0F42-B00E-ACC833A22E83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3906888" y="5920362"/>
                <a:ext cx="4526643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5B4506EE-36D3-A348-8B47-C4547BE5005F}"/>
                  </a:ext>
                </a:extLst>
              </p14:cNvPr>
              <p14:cNvContentPartPr/>
              <p14:nvPr/>
            </p14:nvContentPartPr>
            <p14:xfrm>
              <a:off x="4760809" y="2450322"/>
              <a:ext cx="84240" cy="741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5B4506EE-36D3-A348-8B47-C4547BE5005F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4742809" y="2414322"/>
                <a:ext cx="11988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F433ED09-F5E2-AA4B-AA71-33017EDE59BD}"/>
                  </a:ext>
                </a:extLst>
              </p14:cNvPr>
              <p14:cNvContentPartPr/>
              <p14:nvPr/>
            </p14:nvContentPartPr>
            <p14:xfrm>
              <a:off x="4753969" y="2529522"/>
              <a:ext cx="31320" cy="334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F433ED09-F5E2-AA4B-AA71-33017EDE59BD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4735969" y="2493522"/>
                <a:ext cx="6696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D68BAB85-2908-2147-8168-C6D2FD9FDF36}"/>
                  </a:ext>
                </a:extLst>
              </p14:cNvPr>
              <p14:cNvContentPartPr/>
              <p14:nvPr/>
            </p14:nvContentPartPr>
            <p14:xfrm>
              <a:off x="4613929" y="2594682"/>
              <a:ext cx="45360" cy="3528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D68BAB85-2908-2147-8168-C6D2FD9FDF36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4595929" y="2558311"/>
                <a:ext cx="81000" cy="1076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EE672550-712C-B342-9213-643794426A05}"/>
                  </a:ext>
                </a:extLst>
              </p14:cNvPr>
              <p14:cNvContentPartPr/>
              <p14:nvPr/>
            </p14:nvContentPartPr>
            <p14:xfrm>
              <a:off x="4599529" y="2683242"/>
              <a:ext cx="30240" cy="3132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EE672550-712C-B342-9213-643794426A05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4581529" y="2646823"/>
                <a:ext cx="65880" cy="1037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3C93F0FA-3772-064A-9286-D922180CDAD1}"/>
                  </a:ext>
                </a:extLst>
              </p14:cNvPr>
              <p14:cNvContentPartPr/>
              <p14:nvPr/>
            </p14:nvContentPartPr>
            <p14:xfrm>
              <a:off x="4350769" y="2686842"/>
              <a:ext cx="30600" cy="3276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3C93F0FA-3772-064A-9286-D922180CDAD1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4332555" y="2650842"/>
                <a:ext cx="66664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F56605B3-CEBE-7745-B1A9-7547D461C993}"/>
                  </a:ext>
                </a:extLst>
              </p14:cNvPr>
              <p14:cNvContentPartPr/>
              <p14:nvPr/>
            </p14:nvContentPartPr>
            <p14:xfrm>
              <a:off x="4276969" y="2736522"/>
              <a:ext cx="33120" cy="4032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F56605B3-CEBE-7745-B1A9-7547D461C993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4258969" y="2700522"/>
                <a:ext cx="6876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9400AFCE-933A-7F48-8318-C5B577BF2417}"/>
                  </a:ext>
                </a:extLst>
              </p14:cNvPr>
              <p14:cNvContentPartPr/>
              <p14:nvPr/>
            </p14:nvContentPartPr>
            <p14:xfrm>
              <a:off x="4303969" y="2839842"/>
              <a:ext cx="26640" cy="2052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9400AFCE-933A-7F48-8318-C5B577BF2417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4285969" y="2803842"/>
                <a:ext cx="6228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4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89EF6D42-4CFC-1E43-937F-5192B356409E}"/>
                  </a:ext>
                </a:extLst>
              </p14:cNvPr>
              <p14:cNvContentPartPr/>
              <p14:nvPr/>
            </p14:nvContentPartPr>
            <p14:xfrm>
              <a:off x="4650649" y="2808522"/>
              <a:ext cx="226800" cy="3672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89EF6D42-4CFC-1E43-937F-5192B356409E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4632620" y="2772872"/>
                <a:ext cx="262497" cy="107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6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1B52EBE4-0401-644E-854B-93EB203D62B2}"/>
                  </a:ext>
                </a:extLst>
              </p14:cNvPr>
              <p14:cNvContentPartPr/>
              <p14:nvPr/>
            </p14:nvContentPartPr>
            <p14:xfrm>
              <a:off x="4891129" y="2606922"/>
              <a:ext cx="44280" cy="2016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1B52EBE4-0401-644E-854B-93EB203D62B2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4873129" y="2571554"/>
                <a:ext cx="79920" cy="905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93E042A7-058C-7849-8DA9-61578E767730}"/>
                  </a:ext>
                </a:extLst>
              </p14:cNvPr>
              <p14:cNvContentPartPr/>
              <p14:nvPr/>
            </p14:nvContentPartPr>
            <p14:xfrm>
              <a:off x="5014609" y="2488842"/>
              <a:ext cx="77040" cy="5616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93E042A7-058C-7849-8DA9-61578E767730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4996609" y="2452610"/>
                <a:ext cx="112680" cy="1282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E60BC7AE-0FDD-EC45-A836-1FDCF5B313BF}"/>
                  </a:ext>
                </a:extLst>
              </p14:cNvPr>
              <p14:cNvContentPartPr/>
              <p14:nvPr/>
            </p14:nvContentPartPr>
            <p14:xfrm>
              <a:off x="5146729" y="2479122"/>
              <a:ext cx="13320" cy="1548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E60BC7AE-0FDD-EC45-A836-1FDCF5B313BF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5128729" y="2443122"/>
                <a:ext cx="48960" cy="8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0B4BAF59-94BE-F840-9286-3FC30D213AB3}"/>
                  </a:ext>
                </a:extLst>
              </p14:cNvPr>
              <p14:cNvContentPartPr/>
              <p14:nvPr/>
            </p14:nvContentPartPr>
            <p14:xfrm>
              <a:off x="5417089" y="2547162"/>
              <a:ext cx="19080" cy="36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0B4BAF59-94BE-F840-9286-3FC30D213AB3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5398743" y="2511162"/>
                <a:ext cx="55405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2774A78C-A592-044D-BEBB-F6D8D933656D}"/>
                  </a:ext>
                </a:extLst>
              </p14:cNvPr>
              <p14:cNvContentPartPr/>
              <p14:nvPr/>
            </p14:nvContentPartPr>
            <p14:xfrm>
              <a:off x="3726529" y="3672162"/>
              <a:ext cx="360" cy="36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2774A78C-A592-044D-BEBB-F6D8D933656D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3708529" y="363616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0EC7EFAB-C2C7-EE44-B6B9-9240E76873DB}"/>
                  </a:ext>
                </a:extLst>
              </p14:cNvPr>
              <p14:cNvContentPartPr/>
              <p14:nvPr/>
            </p14:nvContentPartPr>
            <p14:xfrm>
              <a:off x="3419809" y="3816882"/>
              <a:ext cx="58680" cy="4608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0EC7EFAB-C2C7-EE44-B6B9-9240E76873DB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3401698" y="3780882"/>
                <a:ext cx="9454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5175D099-0D1B-984B-8490-1134D46E86C9}"/>
                  </a:ext>
                </a:extLst>
              </p14:cNvPr>
              <p14:cNvContentPartPr/>
              <p14:nvPr/>
            </p14:nvContentPartPr>
            <p14:xfrm>
              <a:off x="3345289" y="3832002"/>
              <a:ext cx="23040" cy="2052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5175D099-0D1B-984B-8490-1134D46E86C9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3327289" y="3796002"/>
                <a:ext cx="5868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33A40EB4-6951-0F49-B1F1-8961D83996CB}"/>
                  </a:ext>
                </a:extLst>
              </p14:cNvPr>
              <p14:cNvContentPartPr/>
              <p14:nvPr/>
            </p14:nvContentPartPr>
            <p14:xfrm>
              <a:off x="3172849" y="3796002"/>
              <a:ext cx="25200" cy="3492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33A40EB4-6951-0F49-B1F1-8961D83996CB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3154849" y="3760002"/>
                <a:ext cx="6084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700CC9EB-D91C-2044-BC52-41B01B62DB2B}"/>
                  </a:ext>
                </a:extLst>
              </p14:cNvPr>
              <p14:cNvContentPartPr/>
              <p14:nvPr/>
            </p14:nvContentPartPr>
            <p14:xfrm>
              <a:off x="3145849" y="3907242"/>
              <a:ext cx="21600" cy="28800"/>
            </p14:xfrm>
          </p:contentPart>
        </mc:Choice>
        <mc:Fallback xmlns=""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700CC9EB-D91C-2044-BC52-41B01B62DB2B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3127849" y="3871242"/>
                <a:ext cx="5724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EC3A6501-92D7-544C-9229-180B385EE93A}"/>
                  </a:ext>
                </a:extLst>
              </p14:cNvPr>
              <p14:cNvContentPartPr/>
              <p14:nvPr/>
            </p14:nvContentPartPr>
            <p14:xfrm>
              <a:off x="3027769" y="4005522"/>
              <a:ext cx="81720" cy="37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EC3A6501-92D7-544C-9229-180B385EE93A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3009769" y="3969172"/>
                <a:ext cx="117360" cy="1097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85EE0098-E020-914A-9EF0-7FF4DE12814A}"/>
                  </a:ext>
                </a:extLst>
              </p14:cNvPr>
              <p14:cNvContentPartPr/>
              <p14:nvPr/>
            </p14:nvContentPartPr>
            <p14:xfrm>
              <a:off x="3064849" y="4075362"/>
              <a:ext cx="57960" cy="5184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85EE0098-E020-914A-9EF0-7FF4DE12814A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3046849" y="4039362"/>
                <a:ext cx="93600" cy="12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D7567AB9-613A-D94F-AEFD-3BFF84B84D15}"/>
                  </a:ext>
                </a:extLst>
              </p14:cNvPr>
              <p14:cNvContentPartPr/>
              <p14:nvPr/>
            </p14:nvContentPartPr>
            <p14:xfrm>
              <a:off x="3029929" y="4188762"/>
              <a:ext cx="33480" cy="1188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D7567AB9-613A-D94F-AEFD-3BFF84B84D15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3012120" y="4152762"/>
                <a:ext cx="68741" cy="8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807DF255-614C-0C40-9442-2FCDD14CA91A}"/>
                  </a:ext>
                </a:extLst>
              </p14:cNvPr>
              <p14:cNvContentPartPr/>
              <p14:nvPr/>
            </p14:nvContentPartPr>
            <p14:xfrm>
              <a:off x="3330889" y="4069962"/>
              <a:ext cx="89280" cy="255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807DF255-614C-0C40-9442-2FCDD14CA91A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3312889" y="4033962"/>
                <a:ext cx="12492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2B118266-0325-FE4A-B4AC-28A6D67D523A}"/>
                  </a:ext>
                </a:extLst>
              </p14:cNvPr>
              <p14:cNvContentPartPr/>
              <p14:nvPr/>
            </p14:nvContentPartPr>
            <p14:xfrm>
              <a:off x="4158529" y="3457602"/>
              <a:ext cx="19800" cy="1764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2B118266-0325-FE4A-B4AC-28A6D67D523A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4140529" y="3422322"/>
                <a:ext cx="55440" cy="878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B21023FD-D1CB-3A48-A24F-989329ABFFCB}"/>
                  </a:ext>
                </a:extLst>
              </p14:cNvPr>
              <p14:cNvContentPartPr/>
              <p14:nvPr/>
            </p14:nvContentPartPr>
            <p14:xfrm>
              <a:off x="4229809" y="3505122"/>
              <a:ext cx="32760" cy="3024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B21023FD-D1CB-3A48-A24F-989329ABFFCB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4211809" y="3469122"/>
                <a:ext cx="6840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717A907F-EB9F-A643-9E89-68BE4A6C04E2}"/>
                  </a:ext>
                </a:extLst>
              </p14:cNvPr>
              <p14:cNvContentPartPr/>
              <p14:nvPr/>
            </p14:nvContentPartPr>
            <p14:xfrm>
              <a:off x="6517249" y="2505042"/>
              <a:ext cx="65880" cy="6408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717A907F-EB9F-A643-9E89-68BE4A6C04E2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6499249" y="2469042"/>
                <a:ext cx="10152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4E404D35-96FC-3F4D-B4FD-01239D0418B5}"/>
                  </a:ext>
                </a:extLst>
              </p14:cNvPr>
              <p14:cNvContentPartPr/>
              <p14:nvPr/>
            </p14:nvContentPartPr>
            <p14:xfrm>
              <a:off x="6515809" y="2614122"/>
              <a:ext cx="360" cy="36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4E404D35-96FC-3F4D-B4FD-01239D0418B5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6497809" y="257812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9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C6019477-7287-434A-BB55-1AC0F7BE1C79}"/>
                  </a:ext>
                </a:extLst>
              </p14:cNvPr>
              <p14:cNvContentPartPr/>
              <p14:nvPr/>
            </p14:nvContentPartPr>
            <p14:xfrm>
              <a:off x="6484489" y="2619162"/>
              <a:ext cx="120240" cy="4392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C6019477-7287-434A-BB55-1AC0F7BE1C79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6466489" y="2583162"/>
                <a:ext cx="155880" cy="11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1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C437C278-CC39-B744-B1BA-137A298F43DD}"/>
                  </a:ext>
                </a:extLst>
              </p14:cNvPr>
              <p14:cNvContentPartPr/>
              <p14:nvPr/>
            </p14:nvContentPartPr>
            <p14:xfrm>
              <a:off x="6713089" y="2557242"/>
              <a:ext cx="40320" cy="14400"/>
            </p14:xfrm>
          </p:contentPart>
        </mc:Choice>
        <mc:Fallback xmlns=""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C437C278-CC39-B744-B1BA-137A298F43DD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6695089" y="2521242"/>
                <a:ext cx="7596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3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E1791559-1B92-4944-9AC8-675BBDF0AFB1}"/>
                  </a:ext>
                </a:extLst>
              </p14:cNvPr>
              <p14:cNvContentPartPr/>
              <p14:nvPr/>
            </p14:nvContentPartPr>
            <p14:xfrm>
              <a:off x="6902809" y="2516562"/>
              <a:ext cx="2520" cy="72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E1791559-1B92-4944-9AC8-675BBDF0AFB1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6884809" y="2480562"/>
                <a:ext cx="38160" cy="7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5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21F66A1E-B2B5-9F43-99F9-A1A98CEE3D7A}"/>
                  </a:ext>
                </a:extLst>
              </p14:cNvPr>
              <p14:cNvContentPartPr/>
              <p14:nvPr/>
            </p14:nvContentPartPr>
            <p14:xfrm>
              <a:off x="6932329" y="2481282"/>
              <a:ext cx="40680" cy="16560"/>
            </p14:xfrm>
          </p:contentPart>
        </mc:Choice>
        <mc:Fallback xmlns=""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21F66A1E-B2B5-9F43-99F9-A1A98CEE3D7A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6914329" y="2445282"/>
                <a:ext cx="76320" cy="8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7">
            <p14:nvContentPartPr>
              <p14:cNvPr id="90" name="Ink 89">
                <a:extLst>
                  <a:ext uri="{FF2B5EF4-FFF2-40B4-BE49-F238E27FC236}">
                    <a16:creationId xmlns:a16="http://schemas.microsoft.com/office/drawing/2014/main" id="{0B5D40B9-EEED-6644-A7AC-E95993176267}"/>
                  </a:ext>
                </a:extLst>
              </p14:cNvPr>
              <p14:cNvContentPartPr/>
              <p14:nvPr/>
            </p14:nvContentPartPr>
            <p14:xfrm>
              <a:off x="6994609" y="2474082"/>
              <a:ext cx="42840" cy="64440"/>
            </p14:xfrm>
          </p:contentPart>
        </mc:Choice>
        <mc:Fallback xmlns="">
          <p:pic>
            <p:nvPicPr>
              <p:cNvPr id="90" name="Ink 89">
                <a:extLst>
                  <a:ext uri="{FF2B5EF4-FFF2-40B4-BE49-F238E27FC236}">
                    <a16:creationId xmlns:a16="http://schemas.microsoft.com/office/drawing/2014/main" id="{0B5D40B9-EEED-6644-A7AC-E95993176267}"/>
                  </a:ext>
                </a:extLst>
              </p:cNvPr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6976609" y="2438082"/>
                <a:ext cx="78480" cy="13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9">
            <p14:nvContentPartPr>
              <p14:cNvPr id="91" name="Ink 90">
                <a:extLst>
                  <a:ext uri="{FF2B5EF4-FFF2-40B4-BE49-F238E27FC236}">
                    <a16:creationId xmlns:a16="http://schemas.microsoft.com/office/drawing/2014/main" id="{8A34BBE5-F4C0-964E-9988-7BAAFA8B4957}"/>
                  </a:ext>
                </a:extLst>
              </p14:cNvPr>
              <p14:cNvContentPartPr/>
              <p14:nvPr/>
            </p14:nvContentPartPr>
            <p14:xfrm>
              <a:off x="6602929" y="3239442"/>
              <a:ext cx="56160" cy="49320"/>
            </p14:xfrm>
          </p:contentPart>
        </mc:Choice>
        <mc:Fallback xmlns="">
          <p:pic>
            <p:nvPicPr>
              <p:cNvPr id="91" name="Ink 90">
                <a:extLst>
                  <a:ext uri="{FF2B5EF4-FFF2-40B4-BE49-F238E27FC236}">
                    <a16:creationId xmlns:a16="http://schemas.microsoft.com/office/drawing/2014/main" id="{8A34BBE5-F4C0-964E-9988-7BAAFA8B4957}"/>
                  </a:ext>
                </a:extLst>
              </p:cNvPr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6584929" y="3203177"/>
                <a:ext cx="91800" cy="1214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1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2FD73D7B-D2E6-B941-B0D9-7ADC1A32862C}"/>
                  </a:ext>
                </a:extLst>
              </p14:cNvPr>
              <p14:cNvContentPartPr/>
              <p14:nvPr/>
            </p14:nvContentPartPr>
            <p14:xfrm>
              <a:off x="6672769" y="3157002"/>
              <a:ext cx="45000" cy="514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2FD73D7B-D2E6-B941-B0D9-7ADC1A32862C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6654769" y="3121002"/>
                <a:ext cx="8064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3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CDA057B0-0816-F24E-8A77-B5CF728849C9}"/>
                  </a:ext>
                </a:extLst>
              </p14:cNvPr>
              <p14:cNvContentPartPr/>
              <p14:nvPr/>
            </p14:nvContentPartPr>
            <p14:xfrm>
              <a:off x="6727849" y="3128922"/>
              <a:ext cx="7920" cy="17640"/>
            </p14:xfrm>
          </p:contentPart>
        </mc:Choice>
        <mc:Fallback xmlns=""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CDA057B0-0816-F24E-8A77-B5CF728849C9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6709849" y="3092922"/>
                <a:ext cx="4356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5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C9099B93-3591-0D4B-BB5C-F495268606F6}"/>
                  </a:ext>
                </a:extLst>
              </p14:cNvPr>
              <p14:cNvContentPartPr/>
              <p14:nvPr/>
            </p14:nvContentPartPr>
            <p14:xfrm>
              <a:off x="6793369" y="3134322"/>
              <a:ext cx="24120" cy="612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C9099B93-3591-0D4B-BB5C-F495268606F6}"/>
                  </a:ext>
                </a:extLst>
              </p:cNvPr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6775634" y="3098322"/>
                <a:ext cx="59236" cy="7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7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09A4E7B0-177B-FD45-9755-90F7632514E5}"/>
                  </a:ext>
                </a:extLst>
              </p14:cNvPr>
              <p14:cNvContentPartPr/>
              <p14:nvPr/>
            </p14:nvContentPartPr>
            <p14:xfrm>
              <a:off x="6843049" y="3131802"/>
              <a:ext cx="59400" cy="24480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09A4E7B0-177B-FD45-9755-90F7632514E5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6825049" y="3095802"/>
                <a:ext cx="95040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9">
            <p14:nvContentPartPr>
              <p14:cNvPr id="96" name="Ink 95">
                <a:extLst>
                  <a:ext uri="{FF2B5EF4-FFF2-40B4-BE49-F238E27FC236}">
                    <a16:creationId xmlns:a16="http://schemas.microsoft.com/office/drawing/2014/main" id="{C0C65145-9A88-C040-B1D3-8FE5FA09A98A}"/>
                  </a:ext>
                </a:extLst>
              </p14:cNvPr>
              <p14:cNvContentPartPr/>
              <p14:nvPr/>
            </p14:nvContentPartPr>
            <p14:xfrm>
              <a:off x="6996049" y="3196962"/>
              <a:ext cx="87120" cy="12960"/>
            </p14:xfrm>
          </p:contentPart>
        </mc:Choice>
        <mc:Fallback xmlns="">
          <p:pic>
            <p:nvPicPr>
              <p:cNvPr id="96" name="Ink 95">
                <a:extLst>
                  <a:ext uri="{FF2B5EF4-FFF2-40B4-BE49-F238E27FC236}">
                    <a16:creationId xmlns:a16="http://schemas.microsoft.com/office/drawing/2014/main" id="{C0C65145-9A88-C040-B1D3-8FE5FA09A98A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6977974" y="3160962"/>
                <a:ext cx="122908" cy="8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1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FFF33818-2367-DC4D-B4C2-8D2A351E8398}"/>
                  </a:ext>
                </a:extLst>
              </p14:cNvPr>
              <p14:cNvContentPartPr/>
              <p14:nvPr/>
            </p14:nvContentPartPr>
            <p14:xfrm>
              <a:off x="7149769" y="3168882"/>
              <a:ext cx="45000" cy="18000"/>
            </p14:xfrm>
          </p:contentPart>
        </mc:Choice>
        <mc:Fallback xmlns=""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FFF33818-2367-DC4D-B4C2-8D2A351E8398}"/>
                  </a:ext>
                </a:extLst>
              </p:cNvPr>
              <p:cNvPicPr/>
              <p:nvPr/>
            </p:nvPicPr>
            <p:blipFill>
              <a:blip r:embed="rId152"/>
              <a:stretch>
                <a:fillRect/>
              </a:stretch>
            </p:blipFill>
            <p:spPr>
              <a:xfrm>
                <a:off x="7131769" y="3132882"/>
                <a:ext cx="8064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3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66BEFAC3-0560-2249-99DF-517CABBEB3AC}"/>
                  </a:ext>
                </a:extLst>
              </p14:cNvPr>
              <p14:cNvContentPartPr/>
              <p14:nvPr/>
            </p14:nvContentPartPr>
            <p14:xfrm>
              <a:off x="7196569" y="3172842"/>
              <a:ext cx="40680" cy="23040"/>
            </p14:xfrm>
          </p:contentPart>
        </mc:Choice>
        <mc:Fallback xmlns=""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66BEFAC3-0560-2249-99DF-517CABBEB3AC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7178408" y="3136842"/>
                <a:ext cx="76638" cy="9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5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73F6F3F4-D68E-5E4C-BD57-35C3FDF2E6D2}"/>
                  </a:ext>
                </a:extLst>
              </p14:cNvPr>
              <p14:cNvContentPartPr/>
              <p14:nvPr/>
            </p14:nvContentPartPr>
            <p14:xfrm>
              <a:off x="6620569" y="3401802"/>
              <a:ext cx="127440" cy="1260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73F6F3F4-D68E-5E4C-BD57-35C3FDF2E6D2}"/>
                  </a:ext>
                </a:extLst>
              </p:cNvPr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6602569" y="3365802"/>
                <a:ext cx="16308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7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635FB218-465D-D247-A05F-D355051383EB}"/>
                  </a:ext>
                </a:extLst>
              </p14:cNvPr>
              <p14:cNvContentPartPr/>
              <p14:nvPr/>
            </p14:nvContentPartPr>
            <p14:xfrm>
              <a:off x="6795889" y="3367962"/>
              <a:ext cx="93600" cy="82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635FB218-465D-D247-A05F-D355051383EB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6777889" y="3331962"/>
                <a:ext cx="129240" cy="7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9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F2441171-907A-1B4C-ABCC-1257870A672F}"/>
                  </a:ext>
                </a:extLst>
              </p14:cNvPr>
              <p14:cNvContentPartPr/>
              <p14:nvPr/>
            </p14:nvContentPartPr>
            <p14:xfrm>
              <a:off x="7112689" y="3309642"/>
              <a:ext cx="9000" cy="1008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F2441171-907A-1B4C-ABCC-1257870A672F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7094689" y="3273642"/>
                <a:ext cx="44640" cy="8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1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501D5D44-F35E-2340-9214-3343D0BD088B}"/>
                  </a:ext>
                </a:extLst>
              </p14:cNvPr>
              <p14:cNvContentPartPr/>
              <p14:nvPr/>
            </p14:nvContentPartPr>
            <p14:xfrm>
              <a:off x="7146169" y="3296322"/>
              <a:ext cx="9360" cy="936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501D5D44-F35E-2340-9214-3343D0BD088B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7128169" y="3260322"/>
                <a:ext cx="45000" cy="8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2">
            <p14:nvContentPartPr>
              <p14:cNvPr id="103" name="Ink 102">
                <a:extLst>
                  <a:ext uri="{FF2B5EF4-FFF2-40B4-BE49-F238E27FC236}">
                    <a16:creationId xmlns:a16="http://schemas.microsoft.com/office/drawing/2014/main" id="{604F218A-73AD-E949-ADFE-D1C2B8A9BC9B}"/>
                  </a:ext>
                </a:extLst>
              </p14:cNvPr>
              <p14:cNvContentPartPr/>
              <p14:nvPr/>
            </p14:nvContentPartPr>
            <p14:xfrm>
              <a:off x="7165969" y="3301002"/>
              <a:ext cx="9720" cy="29520"/>
            </p14:xfrm>
          </p:contentPart>
        </mc:Choice>
        <mc:Fallback xmlns="">
          <p:pic>
            <p:nvPicPr>
              <p:cNvPr id="103" name="Ink 102">
                <a:extLst>
                  <a:ext uri="{FF2B5EF4-FFF2-40B4-BE49-F238E27FC236}">
                    <a16:creationId xmlns:a16="http://schemas.microsoft.com/office/drawing/2014/main" id="{604F218A-73AD-E949-ADFE-D1C2B8A9BC9B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7147277" y="3265002"/>
                <a:ext cx="46731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104" name="Ink 103">
                <a:extLst>
                  <a:ext uri="{FF2B5EF4-FFF2-40B4-BE49-F238E27FC236}">
                    <a16:creationId xmlns:a16="http://schemas.microsoft.com/office/drawing/2014/main" id="{49A4AF03-E330-9644-9E88-8DE8FFBD4232}"/>
                  </a:ext>
                </a:extLst>
              </p14:cNvPr>
              <p14:cNvContentPartPr/>
              <p14:nvPr/>
            </p14:nvContentPartPr>
            <p14:xfrm>
              <a:off x="7344889" y="3405042"/>
              <a:ext cx="21960" cy="2520"/>
            </p14:xfrm>
          </p:contentPart>
        </mc:Choice>
        <mc:Fallback xmlns="">
          <p:pic>
            <p:nvPicPr>
              <p:cNvPr id="104" name="Ink 103">
                <a:extLst>
                  <a:ext uri="{FF2B5EF4-FFF2-40B4-BE49-F238E27FC236}">
                    <a16:creationId xmlns:a16="http://schemas.microsoft.com/office/drawing/2014/main" id="{49A4AF03-E330-9644-9E88-8DE8FFBD4232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7326889" y="3369042"/>
                <a:ext cx="57600" cy="7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6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E136933C-1A67-1344-A419-EC3EE4337061}"/>
                  </a:ext>
                </a:extLst>
              </p14:cNvPr>
              <p14:cNvContentPartPr/>
              <p14:nvPr/>
            </p14:nvContentPartPr>
            <p14:xfrm>
              <a:off x="7182889" y="3402882"/>
              <a:ext cx="186480" cy="360"/>
            </p14:xfrm>
          </p:contentPart>
        </mc:Choice>
        <mc:Fallback xmlns=""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E136933C-1A67-1344-A419-EC3EE4337061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7164889" y="3366882"/>
                <a:ext cx="22212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8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F5847120-4AB9-9E41-BD6E-78A87A7CDE39}"/>
                  </a:ext>
                </a:extLst>
              </p14:cNvPr>
              <p14:cNvContentPartPr/>
              <p14:nvPr/>
            </p14:nvContentPartPr>
            <p14:xfrm>
              <a:off x="6186049" y="3360762"/>
              <a:ext cx="72000" cy="2160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F5847120-4AB9-9E41-BD6E-78A87A7CDE39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6168049" y="3324762"/>
                <a:ext cx="10764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0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58DD95A7-C64B-4F4E-8544-12F0100EDD1F}"/>
                  </a:ext>
                </a:extLst>
              </p14:cNvPr>
              <p14:cNvContentPartPr/>
              <p14:nvPr/>
            </p14:nvContentPartPr>
            <p14:xfrm>
              <a:off x="8116009" y="4043682"/>
              <a:ext cx="57240" cy="2016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58DD95A7-C64B-4F4E-8544-12F0100EDD1F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8097895" y="4007682"/>
                <a:ext cx="93106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2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6B774F6E-6848-404C-8997-B68F4751410F}"/>
                  </a:ext>
                </a:extLst>
              </p14:cNvPr>
              <p14:cNvContentPartPr/>
              <p14:nvPr/>
            </p14:nvContentPartPr>
            <p14:xfrm>
              <a:off x="8372329" y="4095162"/>
              <a:ext cx="360" cy="36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6B774F6E-6848-404C-8997-B68F4751410F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8354329" y="405916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3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BC7E67E6-9AA4-3A44-86BA-2D436C38FFC7}"/>
                  </a:ext>
                </a:extLst>
              </p14:cNvPr>
              <p14:cNvContentPartPr/>
              <p14:nvPr/>
            </p14:nvContentPartPr>
            <p14:xfrm>
              <a:off x="8430649" y="4123962"/>
              <a:ext cx="36720" cy="7308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BC7E67E6-9AA4-3A44-86BA-2D436C38FFC7}"/>
                  </a:ext>
                </a:extLst>
              </p:cNvPr>
              <p:cNvPicPr/>
              <p:nvPr/>
            </p:nvPicPr>
            <p:blipFill>
              <a:blip r:embed="rId174"/>
              <a:stretch>
                <a:fillRect/>
              </a:stretch>
            </p:blipFill>
            <p:spPr>
              <a:xfrm>
                <a:off x="8412649" y="4087962"/>
                <a:ext cx="7236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5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A17BF3C9-2034-5344-B86D-04FA0B78FEDA}"/>
                  </a:ext>
                </a:extLst>
              </p14:cNvPr>
              <p14:cNvContentPartPr/>
              <p14:nvPr/>
            </p14:nvContentPartPr>
            <p14:xfrm>
              <a:off x="8537569" y="4593762"/>
              <a:ext cx="25200" cy="972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A17BF3C9-2034-5344-B86D-04FA0B78FEDA}"/>
                  </a:ext>
                </a:extLst>
              </p:cNvPr>
              <p:cNvPicPr/>
              <p:nvPr/>
            </p:nvPicPr>
            <p:blipFill>
              <a:blip r:embed="rId176"/>
              <a:stretch>
                <a:fillRect/>
              </a:stretch>
            </p:blipFill>
            <p:spPr>
              <a:xfrm>
                <a:off x="8519569" y="4557762"/>
                <a:ext cx="60840" cy="8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7">
            <p14:nvContentPartPr>
              <p14:cNvPr id="111" name="Ink 110">
                <a:extLst>
                  <a:ext uri="{FF2B5EF4-FFF2-40B4-BE49-F238E27FC236}">
                    <a16:creationId xmlns:a16="http://schemas.microsoft.com/office/drawing/2014/main" id="{5EDA7506-1F55-2D42-8989-B17165E320DA}"/>
                  </a:ext>
                </a:extLst>
              </p14:cNvPr>
              <p14:cNvContentPartPr/>
              <p14:nvPr/>
            </p14:nvContentPartPr>
            <p14:xfrm>
              <a:off x="8587249" y="4600962"/>
              <a:ext cx="19440" cy="3600"/>
            </p14:xfrm>
          </p:contentPart>
        </mc:Choice>
        <mc:Fallback xmlns="">
          <p:pic>
            <p:nvPicPr>
              <p:cNvPr id="111" name="Ink 110">
                <a:extLst>
                  <a:ext uri="{FF2B5EF4-FFF2-40B4-BE49-F238E27FC236}">
                    <a16:creationId xmlns:a16="http://schemas.microsoft.com/office/drawing/2014/main" id="{5EDA7506-1F55-2D42-8989-B17165E320DA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8568909" y="4568235"/>
                <a:ext cx="55752" cy="687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BE6D6A2D-7745-6546-9ECF-AD9D345CDBFB}"/>
                  </a:ext>
                </a:extLst>
              </p14:cNvPr>
              <p14:cNvContentPartPr/>
              <p14:nvPr/>
            </p14:nvContentPartPr>
            <p14:xfrm>
              <a:off x="8208889" y="4589082"/>
              <a:ext cx="414000" cy="6300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BE6D6A2D-7745-6546-9ECF-AD9D345CDBFB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8190873" y="4553082"/>
                <a:ext cx="449671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1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79C55218-348F-AD4C-953A-DC29F0129D23}"/>
                  </a:ext>
                </a:extLst>
              </p14:cNvPr>
              <p14:cNvContentPartPr/>
              <p14:nvPr/>
            </p14:nvContentPartPr>
            <p14:xfrm>
              <a:off x="5291809" y="3887442"/>
              <a:ext cx="362520" cy="5400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79C55218-348F-AD4C-953A-DC29F0129D23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5273809" y="3851442"/>
                <a:ext cx="398160" cy="1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3">
            <p14:nvContentPartPr>
              <p14:cNvPr id="114" name="Ink 113">
                <a:extLst>
                  <a:ext uri="{FF2B5EF4-FFF2-40B4-BE49-F238E27FC236}">
                    <a16:creationId xmlns:a16="http://schemas.microsoft.com/office/drawing/2014/main" id="{1F72947B-F627-324C-BB82-E058ACD9030D}"/>
                  </a:ext>
                </a:extLst>
              </p14:cNvPr>
              <p14:cNvContentPartPr/>
              <p14:nvPr/>
            </p14:nvContentPartPr>
            <p14:xfrm>
              <a:off x="5489449" y="3209922"/>
              <a:ext cx="171360" cy="264240"/>
            </p14:xfrm>
          </p:contentPart>
        </mc:Choice>
        <mc:Fallback xmlns="">
          <p:pic>
            <p:nvPicPr>
              <p:cNvPr id="114" name="Ink 113">
                <a:extLst>
                  <a:ext uri="{FF2B5EF4-FFF2-40B4-BE49-F238E27FC236}">
                    <a16:creationId xmlns:a16="http://schemas.microsoft.com/office/drawing/2014/main" id="{1F72947B-F627-324C-BB82-E058ACD9030D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5471449" y="3173922"/>
                <a:ext cx="207000" cy="33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5">
            <p14:nvContentPartPr>
              <p14:cNvPr id="115" name="Ink 114">
                <a:extLst>
                  <a:ext uri="{FF2B5EF4-FFF2-40B4-BE49-F238E27FC236}">
                    <a16:creationId xmlns:a16="http://schemas.microsoft.com/office/drawing/2014/main" id="{B261F2AF-734F-334B-9CFD-0675DA138924}"/>
                  </a:ext>
                </a:extLst>
              </p14:cNvPr>
              <p14:cNvContentPartPr/>
              <p14:nvPr/>
            </p14:nvContentPartPr>
            <p14:xfrm>
              <a:off x="5140969" y="4144122"/>
              <a:ext cx="44280" cy="302040"/>
            </p14:xfrm>
          </p:contentPart>
        </mc:Choice>
        <mc:Fallback xmlns="">
          <p:pic>
            <p:nvPicPr>
              <p:cNvPr id="115" name="Ink 114">
                <a:extLst>
                  <a:ext uri="{FF2B5EF4-FFF2-40B4-BE49-F238E27FC236}">
                    <a16:creationId xmlns:a16="http://schemas.microsoft.com/office/drawing/2014/main" id="{B261F2AF-734F-334B-9CFD-0675DA138924}"/>
                  </a:ext>
                </a:extLst>
              </p:cNvPr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5122969" y="4108165"/>
                <a:ext cx="79920" cy="3735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7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E4D31C95-A0E0-FD49-AC6B-33ADFCEB4BAE}"/>
                  </a:ext>
                </a:extLst>
              </p14:cNvPr>
              <p14:cNvContentPartPr/>
              <p14:nvPr/>
            </p14:nvContentPartPr>
            <p14:xfrm>
              <a:off x="3572449" y="6007122"/>
              <a:ext cx="2055240" cy="140760"/>
            </p14:xfrm>
          </p:contentPart>
        </mc:Choice>
        <mc:Fallback xmlns=""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E4D31C95-A0E0-FD49-AC6B-33ADFCEB4BAE}"/>
                  </a:ext>
                </a:extLst>
              </p:cNvPr>
              <p:cNvPicPr/>
              <p:nvPr/>
            </p:nvPicPr>
            <p:blipFill>
              <a:blip r:embed="rId188"/>
              <a:stretch>
                <a:fillRect/>
              </a:stretch>
            </p:blipFill>
            <p:spPr>
              <a:xfrm>
                <a:off x="3554452" y="5971122"/>
                <a:ext cx="2090874" cy="21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9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52816736-CA0F-0A49-A6FA-43189A72E778}"/>
                  </a:ext>
                </a:extLst>
              </p14:cNvPr>
              <p14:cNvContentPartPr/>
              <p14:nvPr/>
            </p14:nvContentPartPr>
            <p14:xfrm>
              <a:off x="5009209" y="2426202"/>
              <a:ext cx="27000" cy="1584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52816736-CA0F-0A49-A6FA-43189A72E778}"/>
                  </a:ext>
                </a:extLst>
              </p:cNvPr>
              <p:cNvPicPr/>
              <p:nvPr/>
            </p:nvPicPr>
            <p:blipFill>
              <a:blip r:embed="rId190"/>
              <a:stretch>
                <a:fillRect/>
              </a:stretch>
            </p:blipFill>
            <p:spPr>
              <a:xfrm>
                <a:off x="4991209" y="2390202"/>
                <a:ext cx="62640" cy="8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1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4DC4629C-7B57-3443-BC25-C115A7C8CA3B}"/>
                  </a:ext>
                </a:extLst>
              </p14:cNvPr>
              <p14:cNvContentPartPr/>
              <p14:nvPr/>
            </p14:nvContentPartPr>
            <p14:xfrm>
              <a:off x="5073289" y="2358522"/>
              <a:ext cx="12240" cy="288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4DC4629C-7B57-3443-BC25-C115A7C8CA3B}"/>
                  </a:ext>
                </a:extLst>
              </p:cNvPr>
              <p:cNvPicPr/>
              <p:nvPr/>
            </p:nvPicPr>
            <p:blipFill>
              <a:blip r:embed="rId192"/>
              <a:stretch>
                <a:fillRect/>
              </a:stretch>
            </p:blipFill>
            <p:spPr>
              <a:xfrm>
                <a:off x="5055289" y="2322522"/>
                <a:ext cx="4788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3">
            <p14:nvContentPartPr>
              <p14:cNvPr id="119" name="Ink 118">
                <a:extLst>
                  <a:ext uri="{FF2B5EF4-FFF2-40B4-BE49-F238E27FC236}">
                    <a16:creationId xmlns:a16="http://schemas.microsoft.com/office/drawing/2014/main" id="{163AF220-9827-8F43-918A-7F794CDCAF23}"/>
                  </a:ext>
                </a:extLst>
              </p14:cNvPr>
              <p14:cNvContentPartPr/>
              <p14:nvPr/>
            </p14:nvContentPartPr>
            <p14:xfrm>
              <a:off x="5159329" y="2291922"/>
              <a:ext cx="360" cy="360"/>
            </p14:xfrm>
          </p:contentPart>
        </mc:Choice>
        <mc:Fallback xmlns="">
          <p:pic>
            <p:nvPicPr>
              <p:cNvPr id="119" name="Ink 118">
                <a:extLst>
                  <a:ext uri="{FF2B5EF4-FFF2-40B4-BE49-F238E27FC236}">
                    <a16:creationId xmlns:a16="http://schemas.microsoft.com/office/drawing/2014/main" id="{163AF220-9827-8F43-918A-7F794CDCAF23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5141329" y="225592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4">
            <p14:nvContentPartPr>
              <p14:cNvPr id="120" name="Ink 119">
                <a:extLst>
                  <a:ext uri="{FF2B5EF4-FFF2-40B4-BE49-F238E27FC236}">
                    <a16:creationId xmlns:a16="http://schemas.microsoft.com/office/drawing/2014/main" id="{5C057548-9C3F-B643-9BB8-5294FC463235}"/>
                  </a:ext>
                </a:extLst>
              </p14:cNvPr>
              <p14:cNvContentPartPr/>
              <p14:nvPr/>
            </p14:nvContentPartPr>
            <p14:xfrm>
              <a:off x="5182369" y="2283282"/>
              <a:ext cx="213840" cy="158040"/>
            </p14:xfrm>
          </p:contentPart>
        </mc:Choice>
        <mc:Fallback xmlns="">
          <p:pic>
            <p:nvPicPr>
              <p:cNvPr id="120" name="Ink 119">
                <a:extLst>
                  <a:ext uri="{FF2B5EF4-FFF2-40B4-BE49-F238E27FC236}">
                    <a16:creationId xmlns:a16="http://schemas.microsoft.com/office/drawing/2014/main" id="{5C057548-9C3F-B643-9BB8-5294FC463235}"/>
                  </a:ext>
                </a:extLst>
              </p:cNvPr>
              <p:cNvPicPr/>
              <p:nvPr/>
            </p:nvPicPr>
            <p:blipFill>
              <a:blip r:embed="rId195"/>
              <a:stretch>
                <a:fillRect/>
              </a:stretch>
            </p:blipFill>
            <p:spPr>
              <a:xfrm>
                <a:off x="5164369" y="2247200"/>
                <a:ext cx="249480" cy="2298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6">
            <p14:nvContentPartPr>
              <p14:cNvPr id="121" name="Ink 120">
                <a:extLst>
                  <a:ext uri="{FF2B5EF4-FFF2-40B4-BE49-F238E27FC236}">
                    <a16:creationId xmlns:a16="http://schemas.microsoft.com/office/drawing/2014/main" id="{9D2C3551-5D42-E948-8F93-5D7430B41150}"/>
                  </a:ext>
                </a:extLst>
              </p14:cNvPr>
              <p14:cNvContentPartPr/>
              <p14:nvPr/>
            </p14:nvContentPartPr>
            <p14:xfrm>
              <a:off x="6434449" y="2419362"/>
              <a:ext cx="207720" cy="222840"/>
            </p14:xfrm>
          </p:contentPart>
        </mc:Choice>
        <mc:Fallback xmlns="">
          <p:pic>
            <p:nvPicPr>
              <p:cNvPr id="121" name="Ink 120">
                <a:extLst>
                  <a:ext uri="{FF2B5EF4-FFF2-40B4-BE49-F238E27FC236}">
                    <a16:creationId xmlns:a16="http://schemas.microsoft.com/office/drawing/2014/main" id="{9D2C3551-5D42-E948-8F93-5D7430B41150}"/>
                  </a:ext>
                </a:extLst>
              </p:cNvPr>
              <p:cNvPicPr/>
              <p:nvPr/>
            </p:nvPicPr>
            <p:blipFill>
              <a:blip r:embed="rId197"/>
              <a:stretch>
                <a:fillRect/>
              </a:stretch>
            </p:blipFill>
            <p:spPr>
              <a:xfrm>
                <a:off x="6416449" y="2383362"/>
                <a:ext cx="243360" cy="29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8">
            <p14:nvContentPartPr>
              <p14:cNvPr id="122" name="Ink 121">
                <a:extLst>
                  <a:ext uri="{FF2B5EF4-FFF2-40B4-BE49-F238E27FC236}">
                    <a16:creationId xmlns:a16="http://schemas.microsoft.com/office/drawing/2014/main" id="{DF7A9C3A-4C70-7C4F-B867-890D077B351D}"/>
                  </a:ext>
                </a:extLst>
              </p14:cNvPr>
              <p14:cNvContentPartPr/>
              <p14:nvPr/>
            </p14:nvContentPartPr>
            <p14:xfrm>
              <a:off x="7583209" y="1637442"/>
              <a:ext cx="523800" cy="451080"/>
            </p14:xfrm>
          </p:contentPart>
        </mc:Choice>
        <mc:Fallback xmlns="">
          <p:pic>
            <p:nvPicPr>
              <p:cNvPr id="122" name="Ink 121">
                <a:extLst>
                  <a:ext uri="{FF2B5EF4-FFF2-40B4-BE49-F238E27FC236}">
                    <a16:creationId xmlns:a16="http://schemas.microsoft.com/office/drawing/2014/main" id="{DF7A9C3A-4C70-7C4F-B867-890D077B351D}"/>
                  </a:ext>
                </a:extLst>
              </p:cNvPr>
              <p:cNvPicPr/>
              <p:nvPr/>
            </p:nvPicPr>
            <p:blipFill>
              <a:blip r:embed="rId199"/>
              <a:stretch>
                <a:fillRect/>
              </a:stretch>
            </p:blipFill>
            <p:spPr>
              <a:xfrm>
                <a:off x="7565209" y="1601442"/>
                <a:ext cx="559440" cy="52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0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2457480A-0983-6741-829E-D60E5298DE14}"/>
                  </a:ext>
                </a:extLst>
              </p14:cNvPr>
              <p14:cNvContentPartPr/>
              <p14:nvPr/>
            </p14:nvContentPartPr>
            <p14:xfrm>
              <a:off x="8488249" y="1319202"/>
              <a:ext cx="103320" cy="316080"/>
            </p14:xfrm>
          </p:contentPart>
        </mc:Choice>
        <mc:Fallback xmlns=""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2457480A-0983-6741-829E-D60E5298DE14}"/>
                  </a:ext>
                </a:extLst>
              </p:cNvPr>
              <p:cNvPicPr/>
              <p:nvPr/>
            </p:nvPicPr>
            <p:blipFill>
              <a:blip r:embed="rId201"/>
              <a:stretch>
                <a:fillRect/>
              </a:stretch>
            </p:blipFill>
            <p:spPr>
              <a:xfrm>
                <a:off x="8470249" y="1283202"/>
                <a:ext cx="138960" cy="38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2">
            <p14:nvContentPartPr>
              <p14:cNvPr id="124" name="Ink 123">
                <a:extLst>
                  <a:ext uri="{FF2B5EF4-FFF2-40B4-BE49-F238E27FC236}">
                    <a16:creationId xmlns:a16="http://schemas.microsoft.com/office/drawing/2014/main" id="{4F42814F-7578-C845-B762-6F9318868DD9}"/>
                  </a:ext>
                </a:extLst>
              </p14:cNvPr>
              <p14:cNvContentPartPr/>
              <p14:nvPr/>
            </p14:nvContentPartPr>
            <p14:xfrm>
              <a:off x="7930249" y="1292562"/>
              <a:ext cx="1404000" cy="737280"/>
            </p14:xfrm>
          </p:contentPart>
        </mc:Choice>
        <mc:Fallback xmlns="">
          <p:pic>
            <p:nvPicPr>
              <p:cNvPr id="124" name="Ink 123">
                <a:extLst>
                  <a:ext uri="{FF2B5EF4-FFF2-40B4-BE49-F238E27FC236}">
                    <a16:creationId xmlns:a16="http://schemas.microsoft.com/office/drawing/2014/main" id="{4F42814F-7578-C845-B762-6F9318868DD9}"/>
                  </a:ext>
                </a:extLst>
              </p:cNvPr>
              <p:cNvPicPr/>
              <p:nvPr/>
            </p:nvPicPr>
            <p:blipFill>
              <a:blip r:embed="rId203"/>
              <a:stretch>
                <a:fillRect/>
              </a:stretch>
            </p:blipFill>
            <p:spPr>
              <a:xfrm>
                <a:off x="7876249" y="1184562"/>
                <a:ext cx="1511640" cy="9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4">
            <p14:nvContentPartPr>
              <p14:cNvPr id="133" name="Ink 132">
                <a:extLst>
                  <a:ext uri="{FF2B5EF4-FFF2-40B4-BE49-F238E27FC236}">
                    <a16:creationId xmlns:a16="http://schemas.microsoft.com/office/drawing/2014/main" id="{5566B86E-79E7-7E49-9270-5CBB5FD3E17F}"/>
                  </a:ext>
                </a:extLst>
              </p14:cNvPr>
              <p14:cNvContentPartPr/>
              <p14:nvPr/>
            </p14:nvContentPartPr>
            <p14:xfrm>
              <a:off x="8848249" y="4177962"/>
              <a:ext cx="393840" cy="236520"/>
            </p14:xfrm>
          </p:contentPart>
        </mc:Choice>
        <mc:Fallback xmlns="">
          <p:pic>
            <p:nvPicPr>
              <p:cNvPr id="133" name="Ink 132">
                <a:extLst>
                  <a:ext uri="{FF2B5EF4-FFF2-40B4-BE49-F238E27FC236}">
                    <a16:creationId xmlns:a16="http://schemas.microsoft.com/office/drawing/2014/main" id="{5566B86E-79E7-7E49-9270-5CBB5FD3E17F}"/>
                  </a:ext>
                </a:extLst>
              </p:cNvPr>
              <p:cNvPicPr/>
              <p:nvPr/>
            </p:nvPicPr>
            <p:blipFill>
              <a:blip r:embed="rId205"/>
              <a:stretch>
                <a:fillRect/>
              </a:stretch>
            </p:blipFill>
            <p:spPr>
              <a:xfrm>
                <a:off x="8812249" y="4105962"/>
                <a:ext cx="465480" cy="38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6">
            <p14:nvContentPartPr>
              <p14:cNvPr id="134" name="Ink 133">
                <a:extLst>
                  <a:ext uri="{FF2B5EF4-FFF2-40B4-BE49-F238E27FC236}">
                    <a16:creationId xmlns:a16="http://schemas.microsoft.com/office/drawing/2014/main" id="{679802D5-3BD0-9445-9CD8-E85EE0690948}"/>
                  </a:ext>
                </a:extLst>
              </p14:cNvPr>
              <p14:cNvContentPartPr/>
              <p14:nvPr/>
            </p14:nvContentPartPr>
            <p14:xfrm>
              <a:off x="8886769" y="3825162"/>
              <a:ext cx="76680" cy="74520"/>
            </p14:xfrm>
          </p:contentPart>
        </mc:Choice>
        <mc:Fallback xmlns="">
          <p:pic>
            <p:nvPicPr>
              <p:cNvPr id="134" name="Ink 133">
                <a:extLst>
                  <a:ext uri="{FF2B5EF4-FFF2-40B4-BE49-F238E27FC236}">
                    <a16:creationId xmlns:a16="http://schemas.microsoft.com/office/drawing/2014/main" id="{679802D5-3BD0-9445-9CD8-E85EE0690948}"/>
                  </a:ext>
                </a:extLst>
              </p:cNvPr>
              <p:cNvPicPr/>
              <p:nvPr/>
            </p:nvPicPr>
            <p:blipFill>
              <a:blip r:embed="rId207"/>
              <a:stretch>
                <a:fillRect/>
              </a:stretch>
            </p:blipFill>
            <p:spPr>
              <a:xfrm>
                <a:off x="8850769" y="3753162"/>
                <a:ext cx="148320" cy="21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8">
            <p14:nvContentPartPr>
              <p14:cNvPr id="135" name="Ink 134">
                <a:extLst>
                  <a:ext uri="{FF2B5EF4-FFF2-40B4-BE49-F238E27FC236}">
                    <a16:creationId xmlns:a16="http://schemas.microsoft.com/office/drawing/2014/main" id="{3A070A10-DDD8-4646-AA63-1227B28AB934}"/>
                  </a:ext>
                </a:extLst>
              </p14:cNvPr>
              <p14:cNvContentPartPr/>
              <p14:nvPr/>
            </p14:nvContentPartPr>
            <p14:xfrm>
              <a:off x="8109529" y="4237002"/>
              <a:ext cx="208440" cy="640080"/>
            </p14:xfrm>
          </p:contentPart>
        </mc:Choice>
        <mc:Fallback xmlns="">
          <p:pic>
            <p:nvPicPr>
              <p:cNvPr id="135" name="Ink 134">
                <a:extLst>
                  <a:ext uri="{FF2B5EF4-FFF2-40B4-BE49-F238E27FC236}">
                    <a16:creationId xmlns:a16="http://schemas.microsoft.com/office/drawing/2014/main" id="{3A070A10-DDD8-4646-AA63-1227B28AB934}"/>
                  </a:ext>
                </a:extLst>
              </p:cNvPr>
              <p:cNvPicPr/>
              <p:nvPr/>
            </p:nvPicPr>
            <p:blipFill>
              <a:blip r:embed="rId209"/>
              <a:stretch>
                <a:fillRect/>
              </a:stretch>
            </p:blipFill>
            <p:spPr>
              <a:xfrm>
                <a:off x="8073529" y="4165002"/>
                <a:ext cx="280080" cy="78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0">
            <p14:nvContentPartPr>
              <p14:cNvPr id="136" name="Ink 135">
                <a:extLst>
                  <a:ext uri="{FF2B5EF4-FFF2-40B4-BE49-F238E27FC236}">
                    <a16:creationId xmlns:a16="http://schemas.microsoft.com/office/drawing/2014/main" id="{D8E3218E-FFDA-6444-A06B-9A6762E85190}"/>
                  </a:ext>
                </a:extLst>
              </p14:cNvPr>
              <p14:cNvContentPartPr/>
              <p14:nvPr/>
            </p14:nvContentPartPr>
            <p14:xfrm>
              <a:off x="8390329" y="4968522"/>
              <a:ext cx="350280" cy="56160"/>
            </p14:xfrm>
          </p:contentPart>
        </mc:Choice>
        <mc:Fallback xmlns="">
          <p:pic>
            <p:nvPicPr>
              <p:cNvPr id="136" name="Ink 135">
                <a:extLst>
                  <a:ext uri="{FF2B5EF4-FFF2-40B4-BE49-F238E27FC236}">
                    <a16:creationId xmlns:a16="http://schemas.microsoft.com/office/drawing/2014/main" id="{D8E3218E-FFDA-6444-A06B-9A6762E85190}"/>
                  </a:ext>
                </a:extLst>
              </p:cNvPr>
              <p:cNvPicPr/>
              <p:nvPr/>
            </p:nvPicPr>
            <p:blipFill>
              <a:blip r:embed="rId211"/>
              <a:stretch>
                <a:fillRect/>
              </a:stretch>
            </p:blipFill>
            <p:spPr>
              <a:xfrm>
                <a:off x="8354329" y="4896522"/>
                <a:ext cx="421920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2">
            <p14:nvContentPartPr>
              <p14:cNvPr id="137" name="Ink 136">
                <a:extLst>
                  <a:ext uri="{FF2B5EF4-FFF2-40B4-BE49-F238E27FC236}">
                    <a16:creationId xmlns:a16="http://schemas.microsoft.com/office/drawing/2014/main" id="{8D887C1F-9A92-3A47-89ED-D3428C2944C9}"/>
                  </a:ext>
                </a:extLst>
              </p14:cNvPr>
              <p14:cNvContentPartPr/>
              <p14:nvPr/>
            </p14:nvContentPartPr>
            <p14:xfrm>
              <a:off x="8278729" y="5024682"/>
              <a:ext cx="842400" cy="440280"/>
            </p14:xfrm>
          </p:contentPart>
        </mc:Choice>
        <mc:Fallback xmlns="">
          <p:pic>
            <p:nvPicPr>
              <p:cNvPr id="137" name="Ink 136">
                <a:extLst>
                  <a:ext uri="{FF2B5EF4-FFF2-40B4-BE49-F238E27FC236}">
                    <a16:creationId xmlns:a16="http://schemas.microsoft.com/office/drawing/2014/main" id="{8D887C1F-9A92-3A47-89ED-D3428C2944C9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8242729" y="4952682"/>
                <a:ext cx="914040" cy="58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4">
            <p14:nvContentPartPr>
              <p14:cNvPr id="138" name="Ink 137">
                <a:extLst>
                  <a:ext uri="{FF2B5EF4-FFF2-40B4-BE49-F238E27FC236}">
                    <a16:creationId xmlns:a16="http://schemas.microsoft.com/office/drawing/2014/main" id="{5663849C-6943-1147-B940-184F1D241F97}"/>
                  </a:ext>
                </a:extLst>
              </p14:cNvPr>
              <p14:cNvContentPartPr/>
              <p14:nvPr/>
            </p14:nvContentPartPr>
            <p14:xfrm>
              <a:off x="8279089" y="5015682"/>
              <a:ext cx="792720" cy="476640"/>
            </p14:xfrm>
          </p:contentPart>
        </mc:Choice>
        <mc:Fallback xmlns="">
          <p:pic>
            <p:nvPicPr>
              <p:cNvPr id="138" name="Ink 137">
                <a:extLst>
                  <a:ext uri="{FF2B5EF4-FFF2-40B4-BE49-F238E27FC236}">
                    <a16:creationId xmlns:a16="http://schemas.microsoft.com/office/drawing/2014/main" id="{5663849C-6943-1147-B940-184F1D241F97}"/>
                  </a:ext>
                </a:extLst>
              </p:cNvPr>
              <p:cNvPicPr/>
              <p:nvPr/>
            </p:nvPicPr>
            <p:blipFill>
              <a:blip r:embed="rId215"/>
              <a:stretch>
                <a:fillRect/>
              </a:stretch>
            </p:blipFill>
            <p:spPr>
              <a:xfrm>
                <a:off x="8243089" y="4943682"/>
                <a:ext cx="864360" cy="62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6">
            <p14:nvContentPartPr>
              <p14:cNvPr id="139" name="Ink 138">
                <a:extLst>
                  <a:ext uri="{FF2B5EF4-FFF2-40B4-BE49-F238E27FC236}">
                    <a16:creationId xmlns:a16="http://schemas.microsoft.com/office/drawing/2014/main" id="{0AFB6832-28B2-0A44-80EE-52FD937D0AB9}"/>
                  </a:ext>
                </a:extLst>
              </p14:cNvPr>
              <p14:cNvContentPartPr/>
              <p14:nvPr/>
            </p14:nvContentPartPr>
            <p14:xfrm>
              <a:off x="8595889" y="3099762"/>
              <a:ext cx="88920" cy="147960"/>
            </p14:xfrm>
          </p:contentPart>
        </mc:Choice>
        <mc:Fallback xmlns="">
          <p:pic>
            <p:nvPicPr>
              <p:cNvPr id="139" name="Ink 138">
                <a:extLst>
                  <a:ext uri="{FF2B5EF4-FFF2-40B4-BE49-F238E27FC236}">
                    <a16:creationId xmlns:a16="http://schemas.microsoft.com/office/drawing/2014/main" id="{0AFB6832-28B2-0A44-80EE-52FD937D0AB9}"/>
                  </a:ext>
                </a:extLst>
              </p:cNvPr>
              <p:cNvPicPr/>
              <p:nvPr/>
            </p:nvPicPr>
            <p:blipFill>
              <a:blip r:embed="rId217"/>
              <a:stretch>
                <a:fillRect/>
              </a:stretch>
            </p:blipFill>
            <p:spPr>
              <a:xfrm>
                <a:off x="8559889" y="3027586"/>
                <a:ext cx="160560" cy="2919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8">
            <p14:nvContentPartPr>
              <p14:cNvPr id="140" name="Ink 139">
                <a:extLst>
                  <a:ext uri="{FF2B5EF4-FFF2-40B4-BE49-F238E27FC236}">
                    <a16:creationId xmlns:a16="http://schemas.microsoft.com/office/drawing/2014/main" id="{6DC9B82E-DCCB-784E-8291-026C86DC6A25}"/>
                  </a:ext>
                </a:extLst>
              </p14:cNvPr>
              <p14:cNvContentPartPr/>
              <p14:nvPr/>
            </p14:nvContentPartPr>
            <p14:xfrm>
              <a:off x="8496889" y="5543802"/>
              <a:ext cx="569160" cy="158040"/>
            </p14:xfrm>
          </p:contentPart>
        </mc:Choice>
        <mc:Fallback xmlns="">
          <p:pic>
            <p:nvPicPr>
              <p:cNvPr id="140" name="Ink 139">
                <a:extLst>
                  <a:ext uri="{FF2B5EF4-FFF2-40B4-BE49-F238E27FC236}">
                    <a16:creationId xmlns:a16="http://schemas.microsoft.com/office/drawing/2014/main" id="{6DC9B82E-DCCB-784E-8291-026C86DC6A25}"/>
                  </a:ext>
                </a:extLst>
              </p:cNvPr>
              <p:cNvPicPr/>
              <p:nvPr/>
            </p:nvPicPr>
            <p:blipFill>
              <a:blip r:embed="rId219"/>
              <a:stretch>
                <a:fillRect/>
              </a:stretch>
            </p:blipFill>
            <p:spPr>
              <a:xfrm>
                <a:off x="8460912" y="5471802"/>
                <a:ext cx="640755" cy="30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0">
            <p14:nvContentPartPr>
              <p14:cNvPr id="141" name="Ink 140">
                <a:extLst>
                  <a:ext uri="{FF2B5EF4-FFF2-40B4-BE49-F238E27FC236}">
                    <a16:creationId xmlns:a16="http://schemas.microsoft.com/office/drawing/2014/main" id="{A140C3CA-3EC5-3246-B9D1-87C27F0F99AB}"/>
                  </a:ext>
                </a:extLst>
              </p14:cNvPr>
              <p14:cNvContentPartPr/>
              <p14:nvPr/>
            </p14:nvContentPartPr>
            <p14:xfrm>
              <a:off x="7977049" y="5962122"/>
              <a:ext cx="1566720" cy="150120"/>
            </p14:xfrm>
          </p:contentPart>
        </mc:Choice>
        <mc:Fallback xmlns="">
          <p:pic>
            <p:nvPicPr>
              <p:cNvPr id="141" name="Ink 140">
                <a:extLst>
                  <a:ext uri="{FF2B5EF4-FFF2-40B4-BE49-F238E27FC236}">
                    <a16:creationId xmlns:a16="http://schemas.microsoft.com/office/drawing/2014/main" id="{A140C3CA-3EC5-3246-B9D1-87C27F0F99AB}"/>
                  </a:ext>
                </a:extLst>
              </p:cNvPr>
              <p:cNvPicPr/>
              <p:nvPr/>
            </p:nvPicPr>
            <p:blipFill>
              <a:blip r:embed="rId221"/>
              <a:stretch>
                <a:fillRect/>
              </a:stretch>
            </p:blipFill>
            <p:spPr>
              <a:xfrm>
                <a:off x="7941049" y="5890122"/>
                <a:ext cx="1638360" cy="293760"/>
              </a:xfrm>
              <a:prstGeom prst="rect">
                <a:avLst/>
              </a:prstGeom>
            </p:spPr>
          </p:pic>
        </mc:Fallback>
      </mc:AlternateContent>
      <p:pic>
        <p:nvPicPr>
          <p:cNvPr id="144" name="Picture 143">
            <a:extLst>
              <a:ext uri="{FF2B5EF4-FFF2-40B4-BE49-F238E27FC236}">
                <a16:creationId xmlns:a16="http://schemas.microsoft.com/office/drawing/2014/main" id="{EAF79308-24C8-1C49-B069-71EDDAD54ECA}"/>
              </a:ext>
            </a:extLst>
          </p:cNvPr>
          <p:cNvPicPr>
            <a:picLocks noChangeAspect="1"/>
          </p:cNvPicPr>
          <p:nvPr/>
        </p:nvPicPr>
        <p:blipFill rotWithShape="1">
          <a:blip r:embed="rId222" cstate="screen">
            <a:alphaModFix amt="96000"/>
            <a:extLst>
              <a:ext uri="{BEBA8EAE-BF5A-486C-A8C5-ECC9F3942E4B}">
                <a14:imgProps xmlns:a14="http://schemas.microsoft.com/office/drawing/2010/main">
                  <a14:imgLayer r:embed="rId223">
                    <a14:imgEffect>
                      <a14:brightnessContrast bright="25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8165" y="2521242"/>
            <a:ext cx="1758044" cy="359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46830"/>
      </p:ext>
    </p:extLst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1852760" y="260648"/>
            <a:ext cx="6876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Chie Npd 2019" panose="02000503000000000000" pitchFamily="2" charset="0"/>
                <a:ea typeface="Kozuka Gothic Pro B" pitchFamily="34" charset="-128"/>
              </a:rPr>
              <a:t>Task 3: Time of day (and season)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661BCE-CD42-F949-822D-BABA190562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2170"/>
          <a:stretch/>
        </p:blipFill>
        <p:spPr>
          <a:xfrm>
            <a:off x="2796448" y="1173451"/>
            <a:ext cx="6780090" cy="5046374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3346BFC-3A77-9341-8294-601B0EA7EFC5}"/>
              </a:ext>
            </a:extLst>
          </p:cNvPr>
          <p:cNvGrpSpPr/>
          <p:nvPr/>
        </p:nvGrpSpPr>
        <p:grpSpPr>
          <a:xfrm>
            <a:off x="2604409" y="4013802"/>
            <a:ext cx="233640" cy="510120"/>
            <a:chOff x="1080409" y="4013802"/>
            <a:chExt cx="233640" cy="510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EC0CA84B-E89C-4D44-9D1C-5B1105ABC4F0}"/>
                    </a:ext>
                  </a:extLst>
                </p14:cNvPr>
                <p14:cNvContentPartPr/>
                <p14:nvPr/>
              </p14:nvContentPartPr>
              <p14:xfrm>
                <a:off x="1080409" y="4013802"/>
                <a:ext cx="233640" cy="51012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EC0CA84B-E89C-4D44-9D1C-5B1105ABC4F0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409" y="4004802"/>
                  <a:ext cx="251280" cy="52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B6A446AD-E767-4B42-86E0-3E4994BDAB0D}"/>
                    </a:ext>
                  </a:extLst>
                </p14:cNvPr>
                <p14:cNvContentPartPr/>
                <p14:nvPr/>
              </p14:nvContentPartPr>
              <p14:xfrm>
                <a:off x="1247809" y="4227282"/>
                <a:ext cx="45000" cy="5328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B6A446AD-E767-4B42-86E0-3E4994BDAB0D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238809" y="4218282"/>
                  <a:ext cx="6264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9A6D0BC6-22A4-9543-A795-C968CBE4D1F9}"/>
                    </a:ext>
                  </a:extLst>
                </p14:cNvPr>
                <p14:cNvContentPartPr/>
                <p14:nvPr/>
              </p14:nvContentPartPr>
              <p14:xfrm>
                <a:off x="1222969" y="4311522"/>
                <a:ext cx="43920" cy="2412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9A6D0BC6-22A4-9543-A795-C968CBE4D1F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213969" y="4302522"/>
                  <a:ext cx="615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A0681468-739A-604A-B991-BC5DB0996277}"/>
                    </a:ext>
                  </a:extLst>
                </p14:cNvPr>
                <p14:cNvContentPartPr/>
                <p14:nvPr/>
              </p14:nvContentPartPr>
              <p14:xfrm>
                <a:off x="1188409" y="4381722"/>
                <a:ext cx="95760" cy="244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A0681468-739A-604A-B991-BC5DB0996277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179375" y="4372722"/>
                  <a:ext cx="113467" cy="42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A8B200-4941-A347-ADB7-4359924DAB95}"/>
              </a:ext>
            </a:extLst>
          </p:cNvPr>
          <p:cNvGrpSpPr/>
          <p:nvPr/>
        </p:nvGrpSpPr>
        <p:grpSpPr>
          <a:xfrm>
            <a:off x="3041809" y="3801042"/>
            <a:ext cx="226800" cy="91080"/>
            <a:chOff x="1517809" y="3801042"/>
            <a:chExt cx="226800" cy="91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C122E901-B4AB-DE44-9B64-48D01CCE9DC7}"/>
                    </a:ext>
                  </a:extLst>
                </p14:cNvPr>
                <p14:cNvContentPartPr/>
                <p14:nvPr/>
              </p14:nvContentPartPr>
              <p14:xfrm>
                <a:off x="1517809" y="3857562"/>
                <a:ext cx="66960" cy="345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C122E901-B4AB-DE44-9B64-48D01CCE9DC7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508809" y="3848562"/>
                  <a:ext cx="8460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BF733EB6-5C4E-E646-9905-755161111BB9}"/>
                    </a:ext>
                  </a:extLst>
                </p14:cNvPr>
                <p14:cNvContentPartPr/>
                <p14:nvPr/>
              </p14:nvContentPartPr>
              <p14:xfrm>
                <a:off x="1683769" y="3801042"/>
                <a:ext cx="60840" cy="399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BF733EB6-5C4E-E646-9905-755161111BB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674769" y="3792122"/>
                  <a:ext cx="78480" cy="57443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090EF32-5B71-EC49-9B61-58491BB991D1}"/>
              </a:ext>
            </a:extLst>
          </p:cNvPr>
          <p:cNvGrpSpPr/>
          <p:nvPr/>
        </p:nvGrpSpPr>
        <p:grpSpPr>
          <a:xfrm>
            <a:off x="3637609" y="3541122"/>
            <a:ext cx="139320" cy="70560"/>
            <a:chOff x="2113609" y="3541122"/>
            <a:chExt cx="139320" cy="7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BD1E7777-DB03-CF4C-8359-61ADDD0D7A5C}"/>
                    </a:ext>
                  </a:extLst>
                </p14:cNvPr>
                <p14:cNvContentPartPr/>
                <p14:nvPr/>
              </p14:nvContentPartPr>
              <p14:xfrm>
                <a:off x="2113609" y="3585042"/>
                <a:ext cx="48600" cy="266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BD1E7777-DB03-CF4C-8359-61ADDD0D7A5C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104609" y="3576042"/>
                  <a:ext cx="6624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107A62BD-B2E9-BA4F-8A59-C854C254A54D}"/>
                    </a:ext>
                  </a:extLst>
                </p14:cNvPr>
                <p14:cNvContentPartPr/>
                <p14:nvPr/>
              </p14:nvContentPartPr>
              <p14:xfrm>
                <a:off x="2206849" y="3541122"/>
                <a:ext cx="46080" cy="68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107A62BD-B2E9-BA4F-8A59-C854C254A54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197778" y="3532122"/>
                  <a:ext cx="63859" cy="24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68DF19D-8984-BE47-B77C-9A6E8352B5A9}"/>
              </a:ext>
            </a:extLst>
          </p:cNvPr>
          <p:cNvGrpSpPr/>
          <p:nvPr/>
        </p:nvGrpSpPr>
        <p:grpSpPr>
          <a:xfrm>
            <a:off x="4046209" y="3383082"/>
            <a:ext cx="216360" cy="91800"/>
            <a:chOff x="2522209" y="3383082"/>
            <a:chExt cx="216360" cy="91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A004D75F-6E9C-9E4A-ABBA-9FC18B61D504}"/>
                    </a:ext>
                  </a:extLst>
                </p14:cNvPr>
                <p14:cNvContentPartPr/>
                <p14:nvPr/>
              </p14:nvContentPartPr>
              <p14:xfrm>
                <a:off x="2522209" y="3443922"/>
                <a:ext cx="77400" cy="309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A004D75F-6E9C-9E4A-ABBA-9FC18B61D504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513209" y="3434922"/>
                  <a:ext cx="9504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A465C225-5A90-3045-A5AD-22045B3BCB60}"/>
                    </a:ext>
                  </a:extLst>
                </p14:cNvPr>
                <p14:cNvContentPartPr/>
                <p14:nvPr/>
              </p14:nvContentPartPr>
              <p14:xfrm>
                <a:off x="2620489" y="3398562"/>
                <a:ext cx="27000" cy="180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A465C225-5A90-3045-A5AD-22045B3BCB6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611489" y="3389562"/>
                  <a:ext cx="4464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6B73462B-531E-A342-BEF9-45C966BB851F}"/>
                    </a:ext>
                  </a:extLst>
                </p14:cNvPr>
                <p14:cNvContentPartPr/>
                <p14:nvPr/>
              </p14:nvContentPartPr>
              <p14:xfrm>
                <a:off x="2698969" y="3383082"/>
                <a:ext cx="39600" cy="219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6B73462B-531E-A342-BEF9-45C966BB851F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689969" y="3374082"/>
                  <a:ext cx="57240" cy="39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478D4E5-5981-2043-B8DB-C7ABB85FFE95}"/>
              </a:ext>
            </a:extLst>
          </p:cNvPr>
          <p:cNvGrpSpPr/>
          <p:nvPr/>
        </p:nvGrpSpPr>
        <p:grpSpPr>
          <a:xfrm>
            <a:off x="4234489" y="2712762"/>
            <a:ext cx="178200" cy="56160"/>
            <a:chOff x="2710489" y="2712762"/>
            <a:chExt cx="178200" cy="5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2D2970AD-65C1-424D-90D1-ABB6595B7E7A}"/>
                    </a:ext>
                  </a:extLst>
                </p14:cNvPr>
                <p14:cNvContentPartPr/>
                <p14:nvPr/>
              </p14:nvContentPartPr>
              <p14:xfrm>
                <a:off x="2710489" y="2731482"/>
                <a:ext cx="63720" cy="374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2D2970AD-65C1-424D-90D1-ABB6595B7E7A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2701489" y="2722482"/>
                  <a:ext cx="8136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6E7C2B91-0994-7B4B-A32E-2FAE17376A48}"/>
                    </a:ext>
                  </a:extLst>
                </p14:cNvPr>
                <p14:cNvContentPartPr/>
                <p14:nvPr/>
              </p14:nvContentPartPr>
              <p14:xfrm>
                <a:off x="2802289" y="2712762"/>
                <a:ext cx="86400" cy="385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6E7C2B91-0994-7B4B-A32E-2FAE17376A48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2793289" y="2703762"/>
                  <a:ext cx="104040" cy="56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4E07D50-0265-CE4F-A79F-F2CDA283F3EC}"/>
              </a:ext>
            </a:extLst>
          </p:cNvPr>
          <p:cNvGrpSpPr/>
          <p:nvPr/>
        </p:nvGrpSpPr>
        <p:grpSpPr>
          <a:xfrm>
            <a:off x="4628689" y="2527362"/>
            <a:ext cx="331920" cy="146160"/>
            <a:chOff x="3104689" y="2527362"/>
            <a:chExt cx="331920" cy="14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AD972E25-86DB-1044-995D-DBC38CA8D08A}"/>
                    </a:ext>
                  </a:extLst>
                </p14:cNvPr>
                <p14:cNvContentPartPr/>
                <p14:nvPr/>
              </p14:nvContentPartPr>
              <p14:xfrm>
                <a:off x="3104689" y="2659842"/>
                <a:ext cx="44640" cy="136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AD972E25-86DB-1044-995D-DBC38CA8D08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3095689" y="2650842"/>
                  <a:ext cx="6228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9F99DC86-D58E-D641-9EA6-39DBEB9A32B2}"/>
                    </a:ext>
                  </a:extLst>
                </p14:cNvPr>
                <p14:cNvContentPartPr/>
                <p14:nvPr/>
              </p14:nvContentPartPr>
              <p14:xfrm>
                <a:off x="3253009" y="2630682"/>
                <a:ext cx="46800" cy="198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9F99DC86-D58E-D641-9EA6-39DBEB9A32B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244009" y="2621682"/>
                  <a:ext cx="64440" cy="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E6A024B-AC0D-3341-ADBC-9E777D1CFE70}"/>
                    </a:ext>
                  </a:extLst>
                </p14:cNvPr>
                <p14:cNvContentPartPr/>
                <p14:nvPr/>
              </p14:nvContentPartPr>
              <p14:xfrm>
                <a:off x="3379369" y="2527362"/>
                <a:ext cx="57240" cy="561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E6A024B-AC0D-3341-ADBC-9E777D1CFE70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3370369" y="2518362"/>
                  <a:ext cx="74880" cy="73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DDBFAEB-D60E-3042-A243-79427BA9D0D3}"/>
              </a:ext>
            </a:extLst>
          </p:cNvPr>
          <p:cNvGrpSpPr/>
          <p:nvPr/>
        </p:nvGrpSpPr>
        <p:grpSpPr>
          <a:xfrm>
            <a:off x="6724609" y="2550762"/>
            <a:ext cx="125640" cy="51120"/>
            <a:chOff x="5200609" y="2550762"/>
            <a:chExt cx="125640" cy="51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71024E9C-847B-FE42-937C-988D0C033D09}"/>
                    </a:ext>
                  </a:extLst>
                </p14:cNvPr>
                <p14:cNvContentPartPr/>
                <p14:nvPr/>
              </p14:nvContentPartPr>
              <p14:xfrm>
                <a:off x="5200609" y="2572002"/>
                <a:ext cx="64080" cy="298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71024E9C-847B-FE42-937C-988D0C033D09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191609" y="2563002"/>
                  <a:ext cx="8172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48406955-E8C8-794A-A931-9D46539065D0}"/>
                    </a:ext>
                  </a:extLst>
                </p14:cNvPr>
                <p14:cNvContentPartPr/>
                <p14:nvPr/>
              </p14:nvContentPartPr>
              <p14:xfrm>
                <a:off x="5282329" y="2550762"/>
                <a:ext cx="43920" cy="349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48406955-E8C8-794A-A931-9D46539065D0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5273329" y="2541854"/>
                  <a:ext cx="61560" cy="523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9C3924B8-9BAF-D944-A1F6-859D5BFE023B}"/>
                  </a:ext>
                </a:extLst>
              </p14:cNvPr>
              <p14:cNvContentPartPr/>
              <p14:nvPr/>
            </p14:nvContentPartPr>
            <p14:xfrm>
              <a:off x="5192089" y="3651642"/>
              <a:ext cx="1738800" cy="221544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9C3924B8-9BAF-D944-A1F6-859D5BFE023B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5174089" y="3633642"/>
                <a:ext cx="1774440" cy="225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74B667BE-5267-4149-A7CD-639ABCAFE921}"/>
                  </a:ext>
                </a:extLst>
              </p14:cNvPr>
              <p14:cNvContentPartPr/>
              <p14:nvPr/>
            </p14:nvContentPartPr>
            <p14:xfrm>
              <a:off x="4976809" y="2964762"/>
              <a:ext cx="1483560" cy="77472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74B667BE-5267-4149-A7CD-639ABCAFE921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4958809" y="2946762"/>
                <a:ext cx="1519200" cy="81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5BBCF210-176A-BE47-A7B5-4ECE257EFADC}"/>
                  </a:ext>
                </a:extLst>
              </p14:cNvPr>
              <p14:cNvContentPartPr/>
              <p14:nvPr/>
            </p14:nvContentPartPr>
            <p14:xfrm>
              <a:off x="5374249" y="3913002"/>
              <a:ext cx="1005480" cy="214668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5BBCF210-176A-BE47-A7B5-4ECE257EFADC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356243" y="3895002"/>
                <a:ext cx="1041133" cy="218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BD88F6B6-9C37-FA46-A991-70DFD8205AAA}"/>
                  </a:ext>
                </a:extLst>
              </p14:cNvPr>
              <p14:cNvContentPartPr/>
              <p14:nvPr/>
            </p14:nvContentPartPr>
            <p14:xfrm>
              <a:off x="5342929" y="3696642"/>
              <a:ext cx="2866320" cy="219456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BD88F6B6-9C37-FA46-A991-70DFD8205AAA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5324927" y="3678642"/>
                <a:ext cx="2901964" cy="223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1FDB65F7-E679-1448-9D90-B42B3EAC8441}"/>
                  </a:ext>
                </a:extLst>
              </p14:cNvPr>
              <p14:cNvContentPartPr/>
              <p14:nvPr/>
            </p14:nvContentPartPr>
            <p14:xfrm>
              <a:off x="4208929" y="2385882"/>
              <a:ext cx="1617120" cy="53640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1FDB65F7-E679-1448-9D90-B42B3EAC8441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4172921" y="2313834"/>
                <a:ext cx="1688776" cy="680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C729AE7D-918C-2846-9261-8D4419AA4BBB}"/>
                  </a:ext>
                </a:extLst>
              </p14:cNvPr>
              <p14:cNvContentPartPr/>
              <p14:nvPr/>
            </p14:nvContentPartPr>
            <p14:xfrm>
              <a:off x="2722489" y="3319722"/>
              <a:ext cx="1629720" cy="107892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C729AE7D-918C-2846-9261-8D4419AA4BBB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2686489" y="3247722"/>
                <a:ext cx="1701360" cy="122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085BE3B6-B27E-834A-ACEA-C0FC61C504BF}"/>
                  </a:ext>
                </a:extLst>
              </p14:cNvPr>
              <p14:cNvContentPartPr/>
              <p14:nvPr/>
            </p14:nvContentPartPr>
            <p14:xfrm>
              <a:off x="6369289" y="2386242"/>
              <a:ext cx="1443960" cy="49680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085BE3B6-B27E-834A-ACEA-C0FC61C504BF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6333280" y="2314190"/>
                <a:ext cx="1515618" cy="6405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7520AB9A-1383-8E43-9E17-A432F9DA78F0}"/>
                  </a:ext>
                </a:extLst>
              </p14:cNvPr>
              <p14:cNvContentPartPr/>
              <p14:nvPr/>
            </p14:nvContentPartPr>
            <p14:xfrm>
              <a:off x="6322129" y="3117042"/>
              <a:ext cx="1469520" cy="52308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7520AB9A-1383-8E43-9E17-A432F9DA78F0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6286129" y="3045042"/>
                <a:ext cx="1541160" cy="66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D87C1F30-7A06-FF40-B10A-EE77BD6F123C}"/>
                  </a:ext>
                </a:extLst>
              </p14:cNvPr>
              <p14:cNvContentPartPr/>
              <p14:nvPr/>
            </p14:nvContentPartPr>
            <p14:xfrm>
              <a:off x="7444609" y="3995802"/>
              <a:ext cx="1253160" cy="40896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D87C1F30-7A06-FF40-B10A-EE77BD6F123C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7408609" y="3923802"/>
                <a:ext cx="1324800" cy="55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A017A2A-5280-8C40-A914-8FEDB0593D8C}"/>
                  </a:ext>
                </a:extLst>
              </p14:cNvPr>
              <p14:cNvContentPartPr/>
              <p14:nvPr/>
            </p14:nvContentPartPr>
            <p14:xfrm>
              <a:off x="7150849" y="4519242"/>
              <a:ext cx="2295360" cy="38088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A017A2A-5280-8C40-A914-8FEDB0593D8C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7114849" y="4447242"/>
                <a:ext cx="2367000" cy="52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14706F1F-2043-3042-9F28-0D731164442A}"/>
                  </a:ext>
                </a:extLst>
              </p14:cNvPr>
              <p14:cNvContentPartPr/>
              <p14:nvPr/>
            </p14:nvContentPartPr>
            <p14:xfrm>
              <a:off x="2949289" y="3290562"/>
              <a:ext cx="1421640" cy="99576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14706F1F-2043-3042-9F28-0D731164442A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2931294" y="3254562"/>
                <a:ext cx="1457271" cy="10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C7E2AAD8-C0BC-C848-8FEB-A0ED9CA9DB65}"/>
                  </a:ext>
                </a:extLst>
              </p14:cNvPr>
              <p14:cNvContentPartPr/>
              <p14:nvPr/>
            </p14:nvContentPartPr>
            <p14:xfrm>
              <a:off x="4093009" y="2566602"/>
              <a:ext cx="1645560" cy="4197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C7E2AAD8-C0BC-C848-8FEB-A0ED9CA9DB65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4075009" y="2530633"/>
                <a:ext cx="1681200" cy="4913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500110C0-07F3-8541-84CA-C3449D8587AA}"/>
                  </a:ext>
                </a:extLst>
              </p14:cNvPr>
              <p14:cNvContentPartPr/>
              <p14:nvPr/>
            </p14:nvContentPartPr>
            <p14:xfrm>
              <a:off x="6318889" y="2718162"/>
              <a:ext cx="1424520" cy="25560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500110C0-07F3-8541-84CA-C3449D8587AA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6300889" y="2682162"/>
                <a:ext cx="1460160" cy="32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AD867A53-C76D-F44A-B76A-55CB318DBCE7}"/>
                  </a:ext>
                </a:extLst>
              </p14:cNvPr>
              <p14:cNvContentPartPr/>
              <p14:nvPr/>
            </p14:nvContentPartPr>
            <p14:xfrm>
              <a:off x="6548569" y="3517002"/>
              <a:ext cx="1132920" cy="1778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AD867A53-C76D-F44A-B76A-55CB318DBCE7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6530569" y="3481002"/>
                <a:ext cx="1168560" cy="24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91A6BEB3-8759-5F45-BC72-2E8EB3800907}"/>
                  </a:ext>
                </a:extLst>
              </p14:cNvPr>
              <p14:cNvContentPartPr/>
              <p14:nvPr/>
            </p14:nvContentPartPr>
            <p14:xfrm>
              <a:off x="7542169" y="4217922"/>
              <a:ext cx="1150920" cy="20880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91A6BEB3-8759-5F45-BC72-2E8EB3800907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7524169" y="4181922"/>
                <a:ext cx="1186560" cy="28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A2CF6C1F-F96B-6547-8F2F-7A92C4EE98B2}"/>
                  </a:ext>
                </a:extLst>
              </p14:cNvPr>
              <p14:cNvContentPartPr/>
              <p14:nvPr/>
            </p14:nvContentPartPr>
            <p14:xfrm>
              <a:off x="7722169" y="4649202"/>
              <a:ext cx="1565640" cy="29988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A2CF6C1F-F96B-6547-8F2F-7A92C4EE98B2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7704169" y="4613202"/>
                <a:ext cx="1601280" cy="37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4972B0B1-8716-EB48-B067-C98F5EAE8D1C}"/>
                  </a:ext>
                </a:extLst>
              </p14:cNvPr>
              <p14:cNvContentPartPr/>
              <p14:nvPr/>
            </p14:nvContentPartPr>
            <p14:xfrm>
              <a:off x="7167409" y="5918922"/>
              <a:ext cx="2778120" cy="28080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4972B0B1-8716-EB48-B067-C98F5EAE8D1C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7149409" y="5882922"/>
                <a:ext cx="2813760" cy="35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694068E6-BBC2-B045-BDA4-8C386F053E2D}"/>
                  </a:ext>
                </a:extLst>
              </p14:cNvPr>
              <p14:cNvContentPartPr/>
              <p14:nvPr/>
            </p14:nvContentPartPr>
            <p14:xfrm>
              <a:off x="3596569" y="5880042"/>
              <a:ext cx="4296240" cy="25524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694068E6-BBC2-B045-BDA4-8C386F053E2D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3578569" y="5843991"/>
                <a:ext cx="4331880" cy="3269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A036A4A9-FAB6-0F42-B00E-ACC833A22E83}"/>
                  </a:ext>
                </a:extLst>
              </p14:cNvPr>
              <p14:cNvContentPartPr/>
              <p14:nvPr/>
            </p14:nvContentPartPr>
            <p14:xfrm>
              <a:off x="3924889" y="5956362"/>
              <a:ext cx="4491000" cy="18936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A036A4A9-FAB6-0F42-B00E-ACC833A22E83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3906888" y="5920362"/>
                <a:ext cx="4526643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5B4506EE-36D3-A348-8B47-C4547BE5005F}"/>
                  </a:ext>
                </a:extLst>
              </p14:cNvPr>
              <p14:cNvContentPartPr/>
              <p14:nvPr/>
            </p14:nvContentPartPr>
            <p14:xfrm>
              <a:off x="4760809" y="2450322"/>
              <a:ext cx="84240" cy="741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5B4506EE-36D3-A348-8B47-C4547BE5005F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4742809" y="2414322"/>
                <a:ext cx="11988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F433ED09-F5E2-AA4B-AA71-33017EDE59BD}"/>
                  </a:ext>
                </a:extLst>
              </p14:cNvPr>
              <p14:cNvContentPartPr/>
              <p14:nvPr/>
            </p14:nvContentPartPr>
            <p14:xfrm>
              <a:off x="4753969" y="2529522"/>
              <a:ext cx="31320" cy="334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F433ED09-F5E2-AA4B-AA71-33017EDE59BD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4735969" y="2493522"/>
                <a:ext cx="6696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D68BAB85-2908-2147-8168-C6D2FD9FDF36}"/>
                  </a:ext>
                </a:extLst>
              </p14:cNvPr>
              <p14:cNvContentPartPr/>
              <p14:nvPr/>
            </p14:nvContentPartPr>
            <p14:xfrm>
              <a:off x="4613929" y="2594682"/>
              <a:ext cx="45360" cy="3528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D68BAB85-2908-2147-8168-C6D2FD9FDF36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4595929" y="2558311"/>
                <a:ext cx="81000" cy="1076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EE672550-712C-B342-9213-643794426A05}"/>
                  </a:ext>
                </a:extLst>
              </p14:cNvPr>
              <p14:cNvContentPartPr/>
              <p14:nvPr/>
            </p14:nvContentPartPr>
            <p14:xfrm>
              <a:off x="4599529" y="2683242"/>
              <a:ext cx="30240" cy="3132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EE672550-712C-B342-9213-643794426A05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4581529" y="2646823"/>
                <a:ext cx="65880" cy="1037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3C93F0FA-3772-064A-9286-D922180CDAD1}"/>
                  </a:ext>
                </a:extLst>
              </p14:cNvPr>
              <p14:cNvContentPartPr/>
              <p14:nvPr/>
            </p14:nvContentPartPr>
            <p14:xfrm>
              <a:off x="4350769" y="2686842"/>
              <a:ext cx="30600" cy="3276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3C93F0FA-3772-064A-9286-D922180CDAD1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4332555" y="2650842"/>
                <a:ext cx="66664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F56605B3-CEBE-7745-B1A9-7547D461C993}"/>
                  </a:ext>
                </a:extLst>
              </p14:cNvPr>
              <p14:cNvContentPartPr/>
              <p14:nvPr/>
            </p14:nvContentPartPr>
            <p14:xfrm>
              <a:off x="4276969" y="2736522"/>
              <a:ext cx="33120" cy="4032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F56605B3-CEBE-7745-B1A9-7547D461C993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4258969" y="2700522"/>
                <a:ext cx="6876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9400AFCE-933A-7F48-8318-C5B577BF2417}"/>
                  </a:ext>
                </a:extLst>
              </p14:cNvPr>
              <p14:cNvContentPartPr/>
              <p14:nvPr/>
            </p14:nvContentPartPr>
            <p14:xfrm>
              <a:off x="4303969" y="2839842"/>
              <a:ext cx="26640" cy="2052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9400AFCE-933A-7F48-8318-C5B577BF2417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4285969" y="2803842"/>
                <a:ext cx="6228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4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89EF6D42-4CFC-1E43-937F-5192B356409E}"/>
                  </a:ext>
                </a:extLst>
              </p14:cNvPr>
              <p14:cNvContentPartPr/>
              <p14:nvPr/>
            </p14:nvContentPartPr>
            <p14:xfrm>
              <a:off x="4650649" y="2808522"/>
              <a:ext cx="226800" cy="3672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89EF6D42-4CFC-1E43-937F-5192B356409E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4632620" y="2772872"/>
                <a:ext cx="262497" cy="107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6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1B52EBE4-0401-644E-854B-93EB203D62B2}"/>
                  </a:ext>
                </a:extLst>
              </p14:cNvPr>
              <p14:cNvContentPartPr/>
              <p14:nvPr/>
            </p14:nvContentPartPr>
            <p14:xfrm>
              <a:off x="4891129" y="2606922"/>
              <a:ext cx="44280" cy="2016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1B52EBE4-0401-644E-854B-93EB203D62B2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4873129" y="2571554"/>
                <a:ext cx="79920" cy="905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93E042A7-058C-7849-8DA9-61578E767730}"/>
                  </a:ext>
                </a:extLst>
              </p14:cNvPr>
              <p14:cNvContentPartPr/>
              <p14:nvPr/>
            </p14:nvContentPartPr>
            <p14:xfrm>
              <a:off x="5014609" y="2488842"/>
              <a:ext cx="77040" cy="5616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93E042A7-058C-7849-8DA9-61578E767730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4996609" y="2452610"/>
                <a:ext cx="112680" cy="1282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E60BC7AE-0FDD-EC45-A836-1FDCF5B313BF}"/>
                  </a:ext>
                </a:extLst>
              </p14:cNvPr>
              <p14:cNvContentPartPr/>
              <p14:nvPr/>
            </p14:nvContentPartPr>
            <p14:xfrm>
              <a:off x="5146729" y="2479122"/>
              <a:ext cx="13320" cy="1548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E60BC7AE-0FDD-EC45-A836-1FDCF5B313BF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5128729" y="2443122"/>
                <a:ext cx="48960" cy="8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0B4BAF59-94BE-F840-9286-3FC30D213AB3}"/>
                  </a:ext>
                </a:extLst>
              </p14:cNvPr>
              <p14:cNvContentPartPr/>
              <p14:nvPr/>
            </p14:nvContentPartPr>
            <p14:xfrm>
              <a:off x="5417089" y="2547162"/>
              <a:ext cx="19080" cy="36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0B4BAF59-94BE-F840-9286-3FC30D213AB3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5398743" y="2511162"/>
                <a:ext cx="55405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2774A78C-A592-044D-BEBB-F6D8D933656D}"/>
                  </a:ext>
                </a:extLst>
              </p14:cNvPr>
              <p14:cNvContentPartPr/>
              <p14:nvPr/>
            </p14:nvContentPartPr>
            <p14:xfrm>
              <a:off x="3726529" y="3672162"/>
              <a:ext cx="360" cy="36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2774A78C-A592-044D-BEBB-F6D8D933656D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3708529" y="363616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0EC7EFAB-C2C7-EE44-B6B9-9240E76873DB}"/>
                  </a:ext>
                </a:extLst>
              </p14:cNvPr>
              <p14:cNvContentPartPr/>
              <p14:nvPr/>
            </p14:nvContentPartPr>
            <p14:xfrm>
              <a:off x="3419809" y="3816882"/>
              <a:ext cx="58680" cy="4608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0EC7EFAB-C2C7-EE44-B6B9-9240E76873DB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3401698" y="3780882"/>
                <a:ext cx="9454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5175D099-0D1B-984B-8490-1134D46E86C9}"/>
                  </a:ext>
                </a:extLst>
              </p14:cNvPr>
              <p14:cNvContentPartPr/>
              <p14:nvPr/>
            </p14:nvContentPartPr>
            <p14:xfrm>
              <a:off x="3345289" y="3832002"/>
              <a:ext cx="23040" cy="2052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5175D099-0D1B-984B-8490-1134D46E86C9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3327289" y="3796002"/>
                <a:ext cx="5868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33A40EB4-6951-0F49-B1F1-8961D83996CB}"/>
                  </a:ext>
                </a:extLst>
              </p14:cNvPr>
              <p14:cNvContentPartPr/>
              <p14:nvPr/>
            </p14:nvContentPartPr>
            <p14:xfrm>
              <a:off x="3172849" y="3796002"/>
              <a:ext cx="25200" cy="3492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33A40EB4-6951-0F49-B1F1-8961D83996CB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3154849" y="3760002"/>
                <a:ext cx="6084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700CC9EB-D91C-2044-BC52-41B01B62DB2B}"/>
                  </a:ext>
                </a:extLst>
              </p14:cNvPr>
              <p14:cNvContentPartPr/>
              <p14:nvPr/>
            </p14:nvContentPartPr>
            <p14:xfrm>
              <a:off x="3145849" y="3907242"/>
              <a:ext cx="21600" cy="28800"/>
            </p14:xfrm>
          </p:contentPart>
        </mc:Choice>
        <mc:Fallback xmlns=""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700CC9EB-D91C-2044-BC52-41B01B62DB2B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3127849" y="3871242"/>
                <a:ext cx="5724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EC3A6501-92D7-544C-9229-180B385EE93A}"/>
                  </a:ext>
                </a:extLst>
              </p14:cNvPr>
              <p14:cNvContentPartPr/>
              <p14:nvPr/>
            </p14:nvContentPartPr>
            <p14:xfrm>
              <a:off x="3027769" y="4005522"/>
              <a:ext cx="81720" cy="37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EC3A6501-92D7-544C-9229-180B385EE93A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3009769" y="3969172"/>
                <a:ext cx="117360" cy="1097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85EE0098-E020-914A-9EF0-7FF4DE12814A}"/>
                  </a:ext>
                </a:extLst>
              </p14:cNvPr>
              <p14:cNvContentPartPr/>
              <p14:nvPr/>
            </p14:nvContentPartPr>
            <p14:xfrm>
              <a:off x="3064849" y="4075362"/>
              <a:ext cx="57960" cy="5184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85EE0098-E020-914A-9EF0-7FF4DE12814A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3046849" y="4039362"/>
                <a:ext cx="93600" cy="12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D7567AB9-613A-D94F-AEFD-3BFF84B84D15}"/>
                  </a:ext>
                </a:extLst>
              </p14:cNvPr>
              <p14:cNvContentPartPr/>
              <p14:nvPr/>
            </p14:nvContentPartPr>
            <p14:xfrm>
              <a:off x="3029929" y="4188762"/>
              <a:ext cx="33480" cy="1188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D7567AB9-613A-D94F-AEFD-3BFF84B84D15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3012120" y="4152762"/>
                <a:ext cx="68741" cy="8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807DF255-614C-0C40-9442-2FCDD14CA91A}"/>
                  </a:ext>
                </a:extLst>
              </p14:cNvPr>
              <p14:cNvContentPartPr/>
              <p14:nvPr/>
            </p14:nvContentPartPr>
            <p14:xfrm>
              <a:off x="3330889" y="4069962"/>
              <a:ext cx="89280" cy="255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807DF255-614C-0C40-9442-2FCDD14CA91A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3312889" y="4033962"/>
                <a:ext cx="12492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2B118266-0325-FE4A-B4AC-28A6D67D523A}"/>
                  </a:ext>
                </a:extLst>
              </p14:cNvPr>
              <p14:cNvContentPartPr/>
              <p14:nvPr/>
            </p14:nvContentPartPr>
            <p14:xfrm>
              <a:off x="4158529" y="3457602"/>
              <a:ext cx="19800" cy="1764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2B118266-0325-FE4A-B4AC-28A6D67D523A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4140529" y="3422322"/>
                <a:ext cx="55440" cy="878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B21023FD-D1CB-3A48-A24F-989329ABFFCB}"/>
                  </a:ext>
                </a:extLst>
              </p14:cNvPr>
              <p14:cNvContentPartPr/>
              <p14:nvPr/>
            </p14:nvContentPartPr>
            <p14:xfrm>
              <a:off x="4229809" y="3505122"/>
              <a:ext cx="32760" cy="3024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B21023FD-D1CB-3A48-A24F-989329ABFFCB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4211809" y="3469122"/>
                <a:ext cx="6840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717A907F-EB9F-A643-9E89-68BE4A6C04E2}"/>
                  </a:ext>
                </a:extLst>
              </p14:cNvPr>
              <p14:cNvContentPartPr/>
              <p14:nvPr/>
            </p14:nvContentPartPr>
            <p14:xfrm>
              <a:off x="6517249" y="2505042"/>
              <a:ext cx="65880" cy="6408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717A907F-EB9F-A643-9E89-68BE4A6C04E2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6499249" y="2469042"/>
                <a:ext cx="10152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4E404D35-96FC-3F4D-B4FD-01239D0418B5}"/>
                  </a:ext>
                </a:extLst>
              </p14:cNvPr>
              <p14:cNvContentPartPr/>
              <p14:nvPr/>
            </p14:nvContentPartPr>
            <p14:xfrm>
              <a:off x="6515809" y="2614122"/>
              <a:ext cx="360" cy="36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4E404D35-96FC-3F4D-B4FD-01239D0418B5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6497809" y="257812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9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C6019477-7287-434A-BB55-1AC0F7BE1C79}"/>
                  </a:ext>
                </a:extLst>
              </p14:cNvPr>
              <p14:cNvContentPartPr/>
              <p14:nvPr/>
            </p14:nvContentPartPr>
            <p14:xfrm>
              <a:off x="6484489" y="2619162"/>
              <a:ext cx="120240" cy="4392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C6019477-7287-434A-BB55-1AC0F7BE1C79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6466489" y="2583162"/>
                <a:ext cx="155880" cy="11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1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C437C278-CC39-B744-B1BA-137A298F43DD}"/>
                  </a:ext>
                </a:extLst>
              </p14:cNvPr>
              <p14:cNvContentPartPr/>
              <p14:nvPr/>
            </p14:nvContentPartPr>
            <p14:xfrm>
              <a:off x="6713089" y="2557242"/>
              <a:ext cx="40320" cy="14400"/>
            </p14:xfrm>
          </p:contentPart>
        </mc:Choice>
        <mc:Fallback xmlns=""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C437C278-CC39-B744-B1BA-137A298F43DD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6695089" y="2521242"/>
                <a:ext cx="7596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3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E1791559-1B92-4944-9AC8-675BBDF0AFB1}"/>
                  </a:ext>
                </a:extLst>
              </p14:cNvPr>
              <p14:cNvContentPartPr/>
              <p14:nvPr/>
            </p14:nvContentPartPr>
            <p14:xfrm>
              <a:off x="6902809" y="2516562"/>
              <a:ext cx="2520" cy="72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E1791559-1B92-4944-9AC8-675BBDF0AFB1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6884809" y="2480562"/>
                <a:ext cx="38160" cy="7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5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21F66A1E-B2B5-9F43-99F9-A1A98CEE3D7A}"/>
                  </a:ext>
                </a:extLst>
              </p14:cNvPr>
              <p14:cNvContentPartPr/>
              <p14:nvPr/>
            </p14:nvContentPartPr>
            <p14:xfrm>
              <a:off x="6932329" y="2481282"/>
              <a:ext cx="40680" cy="16560"/>
            </p14:xfrm>
          </p:contentPart>
        </mc:Choice>
        <mc:Fallback xmlns=""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21F66A1E-B2B5-9F43-99F9-A1A98CEE3D7A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6914329" y="2445282"/>
                <a:ext cx="76320" cy="8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7">
            <p14:nvContentPartPr>
              <p14:cNvPr id="90" name="Ink 89">
                <a:extLst>
                  <a:ext uri="{FF2B5EF4-FFF2-40B4-BE49-F238E27FC236}">
                    <a16:creationId xmlns:a16="http://schemas.microsoft.com/office/drawing/2014/main" id="{0B5D40B9-EEED-6644-A7AC-E95993176267}"/>
                  </a:ext>
                </a:extLst>
              </p14:cNvPr>
              <p14:cNvContentPartPr/>
              <p14:nvPr/>
            </p14:nvContentPartPr>
            <p14:xfrm>
              <a:off x="6994609" y="2474082"/>
              <a:ext cx="42840" cy="64440"/>
            </p14:xfrm>
          </p:contentPart>
        </mc:Choice>
        <mc:Fallback xmlns="">
          <p:pic>
            <p:nvPicPr>
              <p:cNvPr id="90" name="Ink 89">
                <a:extLst>
                  <a:ext uri="{FF2B5EF4-FFF2-40B4-BE49-F238E27FC236}">
                    <a16:creationId xmlns:a16="http://schemas.microsoft.com/office/drawing/2014/main" id="{0B5D40B9-EEED-6644-A7AC-E95993176267}"/>
                  </a:ext>
                </a:extLst>
              </p:cNvPr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6976609" y="2438082"/>
                <a:ext cx="78480" cy="13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9">
            <p14:nvContentPartPr>
              <p14:cNvPr id="91" name="Ink 90">
                <a:extLst>
                  <a:ext uri="{FF2B5EF4-FFF2-40B4-BE49-F238E27FC236}">
                    <a16:creationId xmlns:a16="http://schemas.microsoft.com/office/drawing/2014/main" id="{8A34BBE5-F4C0-964E-9988-7BAAFA8B4957}"/>
                  </a:ext>
                </a:extLst>
              </p14:cNvPr>
              <p14:cNvContentPartPr/>
              <p14:nvPr/>
            </p14:nvContentPartPr>
            <p14:xfrm>
              <a:off x="6602929" y="3239442"/>
              <a:ext cx="56160" cy="49320"/>
            </p14:xfrm>
          </p:contentPart>
        </mc:Choice>
        <mc:Fallback xmlns="">
          <p:pic>
            <p:nvPicPr>
              <p:cNvPr id="91" name="Ink 90">
                <a:extLst>
                  <a:ext uri="{FF2B5EF4-FFF2-40B4-BE49-F238E27FC236}">
                    <a16:creationId xmlns:a16="http://schemas.microsoft.com/office/drawing/2014/main" id="{8A34BBE5-F4C0-964E-9988-7BAAFA8B4957}"/>
                  </a:ext>
                </a:extLst>
              </p:cNvPr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6584929" y="3203177"/>
                <a:ext cx="91800" cy="1214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1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2FD73D7B-D2E6-B941-B0D9-7ADC1A32862C}"/>
                  </a:ext>
                </a:extLst>
              </p14:cNvPr>
              <p14:cNvContentPartPr/>
              <p14:nvPr/>
            </p14:nvContentPartPr>
            <p14:xfrm>
              <a:off x="6672769" y="3157002"/>
              <a:ext cx="45000" cy="514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2FD73D7B-D2E6-B941-B0D9-7ADC1A32862C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6654769" y="3121002"/>
                <a:ext cx="8064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3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CDA057B0-0816-F24E-8A77-B5CF728849C9}"/>
                  </a:ext>
                </a:extLst>
              </p14:cNvPr>
              <p14:cNvContentPartPr/>
              <p14:nvPr/>
            </p14:nvContentPartPr>
            <p14:xfrm>
              <a:off x="6727849" y="3128922"/>
              <a:ext cx="7920" cy="17640"/>
            </p14:xfrm>
          </p:contentPart>
        </mc:Choice>
        <mc:Fallback xmlns=""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CDA057B0-0816-F24E-8A77-B5CF728849C9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6709849" y="3092922"/>
                <a:ext cx="4356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5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C9099B93-3591-0D4B-BB5C-F495268606F6}"/>
                  </a:ext>
                </a:extLst>
              </p14:cNvPr>
              <p14:cNvContentPartPr/>
              <p14:nvPr/>
            </p14:nvContentPartPr>
            <p14:xfrm>
              <a:off x="6793369" y="3134322"/>
              <a:ext cx="24120" cy="612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C9099B93-3591-0D4B-BB5C-F495268606F6}"/>
                  </a:ext>
                </a:extLst>
              </p:cNvPr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6775634" y="3098322"/>
                <a:ext cx="59236" cy="7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7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09A4E7B0-177B-FD45-9755-90F7632514E5}"/>
                  </a:ext>
                </a:extLst>
              </p14:cNvPr>
              <p14:cNvContentPartPr/>
              <p14:nvPr/>
            </p14:nvContentPartPr>
            <p14:xfrm>
              <a:off x="6843049" y="3131802"/>
              <a:ext cx="59400" cy="24480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09A4E7B0-177B-FD45-9755-90F7632514E5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6825049" y="3095802"/>
                <a:ext cx="95040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9">
            <p14:nvContentPartPr>
              <p14:cNvPr id="96" name="Ink 95">
                <a:extLst>
                  <a:ext uri="{FF2B5EF4-FFF2-40B4-BE49-F238E27FC236}">
                    <a16:creationId xmlns:a16="http://schemas.microsoft.com/office/drawing/2014/main" id="{C0C65145-9A88-C040-B1D3-8FE5FA09A98A}"/>
                  </a:ext>
                </a:extLst>
              </p14:cNvPr>
              <p14:cNvContentPartPr/>
              <p14:nvPr/>
            </p14:nvContentPartPr>
            <p14:xfrm>
              <a:off x="6996049" y="3196962"/>
              <a:ext cx="87120" cy="12960"/>
            </p14:xfrm>
          </p:contentPart>
        </mc:Choice>
        <mc:Fallback xmlns="">
          <p:pic>
            <p:nvPicPr>
              <p:cNvPr id="96" name="Ink 95">
                <a:extLst>
                  <a:ext uri="{FF2B5EF4-FFF2-40B4-BE49-F238E27FC236}">
                    <a16:creationId xmlns:a16="http://schemas.microsoft.com/office/drawing/2014/main" id="{C0C65145-9A88-C040-B1D3-8FE5FA09A98A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6977974" y="3160962"/>
                <a:ext cx="122908" cy="8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1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FFF33818-2367-DC4D-B4C2-8D2A351E8398}"/>
                  </a:ext>
                </a:extLst>
              </p14:cNvPr>
              <p14:cNvContentPartPr/>
              <p14:nvPr/>
            </p14:nvContentPartPr>
            <p14:xfrm>
              <a:off x="7149769" y="3168882"/>
              <a:ext cx="45000" cy="18000"/>
            </p14:xfrm>
          </p:contentPart>
        </mc:Choice>
        <mc:Fallback xmlns=""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FFF33818-2367-DC4D-B4C2-8D2A351E8398}"/>
                  </a:ext>
                </a:extLst>
              </p:cNvPr>
              <p:cNvPicPr/>
              <p:nvPr/>
            </p:nvPicPr>
            <p:blipFill>
              <a:blip r:embed="rId152"/>
              <a:stretch>
                <a:fillRect/>
              </a:stretch>
            </p:blipFill>
            <p:spPr>
              <a:xfrm>
                <a:off x="7131769" y="3132882"/>
                <a:ext cx="8064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3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66BEFAC3-0560-2249-99DF-517CABBEB3AC}"/>
                  </a:ext>
                </a:extLst>
              </p14:cNvPr>
              <p14:cNvContentPartPr/>
              <p14:nvPr/>
            </p14:nvContentPartPr>
            <p14:xfrm>
              <a:off x="7196569" y="3172842"/>
              <a:ext cx="40680" cy="23040"/>
            </p14:xfrm>
          </p:contentPart>
        </mc:Choice>
        <mc:Fallback xmlns=""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66BEFAC3-0560-2249-99DF-517CABBEB3AC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7178408" y="3136842"/>
                <a:ext cx="76638" cy="9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5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73F6F3F4-D68E-5E4C-BD57-35C3FDF2E6D2}"/>
                  </a:ext>
                </a:extLst>
              </p14:cNvPr>
              <p14:cNvContentPartPr/>
              <p14:nvPr/>
            </p14:nvContentPartPr>
            <p14:xfrm>
              <a:off x="6620569" y="3401802"/>
              <a:ext cx="127440" cy="1260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73F6F3F4-D68E-5E4C-BD57-35C3FDF2E6D2}"/>
                  </a:ext>
                </a:extLst>
              </p:cNvPr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6602569" y="3365802"/>
                <a:ext cx="16308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7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635FB218-465D-D247-A05F-D355051383EB}"/>
                  </a:ext>
                </a:extLst>
              </p14:cNvPr>
              <p14:cNvContentPartPr/>
              <p14:nvPr/>
            </p14:nvContentPartPr>
            <p14:xfrm>
              <a:off x="6795889" y="3367962"/>
              <a:ext cx="93600" cy="82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635FB218-465D-D247-A05F-D355051383EB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6777889" y="3331962"/>
                <a:ext cx="129240" cy="7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9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F2441171-907A-1B4C-ABCC-1257870A672F}"/>
                  </a:ext>
                </a:extLst>
              </p14:cNvPr>
              <p14:cNvContentPartPr/>
              <p14:nvPr/>
            </p14:nvContentPartPr>
            <p14:xfrm>
              <a:off x="7112689" y="3309642"/>
              <a:ext cx="9000" cy="1008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F2441171-907A-1B4C-ABCC-1257870A672F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7094689" y="3273642"/>
                <a:ext cx="44640" cy="8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1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501D5D44-F35E-2340-9214-3343D0BD088B}"/>
                  </a:ext>
                </a:extLst>
              </p14:cNvPr>
              <p14:cNvContentPartPr/>
              <p14:nvPr/>
            </p14:nvContentPartPr>
            <p14:xfrm>
              <a:off x="7146169" y="3296322"/>
              <a:ext cx="9360" cy="936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501D5D44-F35E-2340-9214-3343D0BD088B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7128169" y="3260322"/>
                <a:ext cx="45000" cy="8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2">
            <p14:nvContentPartPr>
              <p14:cNvPr id="103" name="Ink 102">
                <a:extLst>
                  <a:ext uri="{FF2B5EF4-FFF2-40B4-BE49-F238E27FC236}">
                    <a16:creationId xmlns:a16="http://schemas.microsoft.com/office/drawing/2014/main" id="{604F218A-73AD-E949-ADFE-D1C2B8A9BC9B}"/>
                  </a:ext>
                </a:extLst>
              </p14:cNvPr>
              <p14:cNvContentPartPr/>
              <p14:nvPr/>
            </p14:nvContentPartPr>
            <p14:xfrm>
              <a:off x="7165969" y="3301002"/>
              <a:ext cx="9720" cy="29520"/>
            </p14:xfrm>
          </p:contentPart>
        </mc:Choice>
        <mc:Fallback xmlns="">
          <p:pic>
            <p:nvPicPr>
              <p:cNvPr id="103" name="Ink 102">
                <a:extLst>
                  <a:ext uri="{FF2B5EF4-FFF2-40B4-BE49-F238E27FC236}">
                    <a16:creationId xmlns:a16="http://schemas.microsoft.com/office/drawing/2014/main" id="{604F218A-73AD-E949-ADFE-D1C2B8A9BC9B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7147277" y="3265002"/>
                <a:ext cx="46731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104" name="Ink 103">
                <a:extLst>
                  <a:ext uri="{FF2B5EF4-FFF2-40B4-BE49-F238E27FC236}">
                    <a16:creationId xmlns:a16="http://schemas.microsoft.com/office/drawing/2014/main" id="{49A4AF03-E330-9644-9E88-8DE8FFBD4232}"/>
                  </a:ext>
                </a:extLst>
              </p14:cNvPr>
              <p14:cNvContentPartPr/>
              <p14:nvPr/>
            </p14:nvContentPartPr>
            <p14:xfrm>
              <a:off x="7344889" y="3405042"/>
              <a:ext cx="21960" cy="2520"/>
            </p14:xfrm>
          </p:contentPart>
        </mc:Choice>
        <mc:Fallback xmlns="">
          <p:pic>
            <p:nvPicPr>
              <p:cNvPr id="104" name="Ink 103">
                <a:extLst>
                  <a:ext uri="{FF2B5EF4-FFF2-40B4-BE49-F238E27FC236}">
                    <a16:creationId xmlns:a16="http://schemas.microsoft.com/office/drawing/2014/main" id="{49A4AF03-E330-9644-9E88-8DE8FFBD4232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7326889" y="3369042"/>
                <a:ext cx="57600" cy="7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6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E136933C-1A67-1344-A419-EC3EE4337061}"/>
                  </a:ext>
                </a:extLst>
              </p14:cNvPr>
              <p14:cNvContentPartPr/>
              <p14:nvPr/>
            </p14:nvContentPartPr>
            <p14:xfrm>
              <a:off x="7182889" y="3402882"/>
              <a:ext cx="186480" cy="360"/>
            </p14:xfrm>
          </p:contentPart>
        </mc:Choice>
        <mc:Fallback xmlns=""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E136933C-1A67-1344-A419-EC3EE4337061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7164889" y="3366882"/>
                <a:ext cx="22212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8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F5847120-4AB9-9E41-BD6E-78A87A7CDE39}"/>
                  </a:ext>
                </a:extLst>
              </p14:cNvPr>
              <p14:cNvContentPartPr/>
              <p14:nvPr/>
            </p14:nvContentPartPr>
            <p14:xfrm>
              <a:off x="6186049" y="3360762"/>
              <a:ext cx="72000" cy="2160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F5847120-4AB9-9E41-BD6E-78A87A7CDE39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6168049" y="3324762"/>
                <a:ext cx="10764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0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58DD95A7-C64B-4F4E-8544-12F0100EDD1F}"/>
                  </a:ext>
                </a:extLst>
              </p14:cNvPr>
              <p14:cNvContentPartPr/>
              <p14:nvPr/>
            </p14:nvContentPartPr>
            <p14:xfrm>
              <a:off x="8116009" y="4043682"/>
              <a:ext cx="57240" cy="2016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58DD95A7-C64B-4F4E-8544-12F0100EDD1F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8097895" y="4007682"/>
                <a:ext cx="93106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2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6B774F6E-6848-404C-8997-B68F4751410F}"/>
                  </a:ext>
                </a:extLst>
              </p14:cNvPr>
              <p14:cNvContentPartPr/>
              <p14:nvPr/>
            </p14:nvContentPartPr>
            <p14:xfrm>
              <a:off x="8372329" y="4095162"/>
              <a:ext cx="360" cy="36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6B774F6E-6848-404C-8997-B68F4751410F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8354329" y="405916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3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BC7E67E6-9AA4-3A44-86BA-2D436C38FFC7}"/>
                  </a:ext>
                </a:extLst>
              </p14:cNvPr>
              <p14:cNvContentPartPr/>
              <p14:nvPr/>
            </p14:nvContentPartPr>
            <p14:xfrm>
              <a:off x="8430649" y="4123962"/>
              <a:ext cx="36720" cy="7308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BC7E67E6-9AA4-3A44-86BA-2D436C38FFC7}"/>
                  </a:ext>
                </a:extLst>
              </p:cNvPr>
              <p:cNvPicPr/>
              <p:nvPr/>
            </p:nvPicPr>
            <p:blipFill>
              <a:blip r:embed="rId174"/>
              <a:stretch>
                <a:fillRect/>
              </a:stretch>
            </p:blipFill>
            <p:spPr>
              <a:xfrm>
                <a:off x="8412649" y="4087962"/>
                <a:ext cx="7236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5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A17BF3C9-2034-5344-B86D-04FA0B78FEDA}"/>
                  </a:ext>
                </a:extLst>
              </p14:cNvPr>
              <p14:cNvContentPartPr/>
              <p14:nvPr/>
            </p14:nvContentPartPr>
            <p14:xfrm>
              <a:off x="8537569" y="4593762"/>
              <a:ext cx="25200" cy="972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A17BF3C9-2034-5344-B86D-04FA0B78FEDA}"/>
                  </a:ext>
                </a:extLst>
              </p:cNvPr>
              <p:cNvPicPr/>
              <p:nvPr/>
            </p:nvPicPr>
            <p:blipFill>
              <a:blip r:embed="rId176"/>
              <a:stretch>
                <a:fillRect/>
              </a:stretch>
            </p:blipFill>
            <p:spPr>
              <a:xfrm>
                <a:off x="8519569" y="4557762"/>
                <a:ext cx="60840" cy="8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7">
            <p14:nvContentPartPr>
              <p14:cNvPr id="111" name="Ink 110">
                <a:extLst>
                  <a:ext uri="{FF2B5EF4-FFF2-40B4-BE49-F238E27FC236}">
                    <a16:creationId xmlns:a16="http://schemas.microsoft.com/office/drawing/2014/main" id="{5EDA7506-1F55-2D42-8989-B17165E320DA}"/>
                  </a:ext>
                </a:extLst>
              </p14:cNvPr>
              <p14:cNvContentPartPr/>
              <p14:nvPr/>
            </p14:nvContentPartPr>
            <p14:xfrm>
              <a:off x="8587249" y="4600962"/>
              <a:ext cx="19440" cy="3600"/>
            </p14:xfrm>
          </p:contentPart>
        </mc:Choice>
        <mc:Fallback xmlns="">
          <p:pic>
            <p:nvPicPr>
              <p:cNvPr id="111" name="Ink 110">
                <a:extLst>
                  <a:ext uri="{FF2B5EF4-FFF2-40B4-BE49-F238E27FC236}">
                    <a16:creationId xmlns:a16="http://schemas.microsoft.com/office/drawing/2014/main" id="{5EDA7506-1F55-2D42-8989-B17165E320DA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8568909" y="4568235"/>
                <a:ext cx="55752" cy="687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BE6D6A2D-7745-6546-9ECF-AD9D345CDBFB}"/>
                  </a:ext>
                </a:extLst>
              </p14:cNvPr>
              <p14:cNvContentPartPr/>
              <p14:nvPr/>
            </p14:nvContentPartPr>
            <p14:xfrm>
              <a:off x="8208889" y="4589082"/>
              <a:ext cx="414000" cy="6300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BE6D6A2D-7745-6546-9ECF-AD9D345CDBFB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8190873" y="4553082"/>
                <a:ext cx="449671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1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79C55218-348F-AD4C-953A-DC29F0129D23}"/>
                  </a:ext>
                </a:extLst>
              </p14:cNvPr>
              <p14:cNvContentPartPr/>
              <p14:nvPr/>
            </p14:nvContentPartPr>
            <p14:xfrm>
              <a:off x="5291809" y="3887442"/>
              <a:ext cx="362520" cy="5400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79C55218-348F-AD4C-953A-DC29F0129D23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5273809" y="3851442"/>
                <a:ext cx="398160" cy="1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3">
            <p14:nvContentPartPr>
              <p14:cNvPr id="114" name="Ink 113">
                <a:extLst>
                  <a:ext uri="{FF2B5EF4-FFF2-40B4-BE49-F238E27FC236}">
                    <a16:creationId xmlns:a16="http://schemas.microsoft.com/office/drawing/2014/main" id="{1F72947B-F627-324C-BB82-E058ACD9030D}"/>
                  </a:ext>
                </a:extLst>
              </p14:cNvPr>
              <p14:cNvContentPartPr/>
              <p14:nvPr/>
            </p14:nvContentPartPr>
            <p14:xfrm>
              <a:off x="5489449" y="3209922"/>
              <a:ext cx="171360" cy="264240"/>
            </p14:xfrm>
          </p:contentPart>
        </mc:Choice>
        <mc:Fallback xmlns="">
          <p:pic>
            <p:nvPicPr>
              <p:cNvPr id="114" name="Ink 113">
                <a:extLst>
                  <a:ext uri="{FF2B5EF4-FFF2-40B4-BE49-F238E27FC236}">
                    <a16:creationId xmlns:a16="http://schemas.microsoft.com/office/drawing/2014/main" id="{1F72947B-F627-324C-BB82-E058ACD9030D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5471449" y="3173922"/>
                <a:ext cx="207000" cy="33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5">
            <p14:nvContentPartPr>
              <p14:cNvPr id="115" name="Ink 114">
                <a:extLst>
                  <a:ext uri="{FF2B5EF4-FFF2-40B4-BE49-F238E27FC236}">
                    <a16:creationId xmlns:a16="http://schemas.microsoft.com/office/drawing/2014/main" id="{B261F2AF-734F-334B-9CFD-0675DA138924}"/>
                  </a:ext>
                </a:extLst>
              </p14:cNvPr>
              <p14:cNvContentPartPr/>
              <p14:nvPr/>
            </p14:nvContentPartPr>
            <p14:xfrm>
              <a:off x="5140969" y="4144122"/>
              <a:ext cx="44280" cy="302040"/>
            </p14:xfrm>
          </p:contentPart>
        </mc:Choice>
        <mc:Fallback xmlns="">
          <p:pic>
            <p:nvPicPr>
              <p:cNvPr id="115" name="Ink 114">
                <a:extLst>
                  <a:ext uri="{FF2B5EF4-FFF2-40B4-BE49-F238E27FC236}">
                    <a16:creationId xmlns:a16="http://schemas.microsoft.com/office/drawing/2014/main" id="{B261F2AF-734F-334B-9CFD-0675DA138924}"/>
                  </a:ext>
                </a:extLst>
              </p:cNvPr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5122969" y="4108165"/>
                <a:ext cx="79920" cy="3735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7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E4D31C95-A0E0-FD49-AC6B-33ADFCEB4BAE}"/>
                  </a:ext>
                </a:extLst>
              </p14:cNvPr>
              <p14:cNvContentPartPr/>
              <p14:nvPr/>
            </p14:nvContentPartPr>
            <p14:xfrm>
              <a:off x="3572449" y="6007122"/>
              <a:ext cx="2055240" cy="140760"/>
            </p14:xfrm>
          </p:contentPart>
        </mc:Choice>
        <mc:Fallback xmlns=""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E4D31C95-A0E0-FD49-AC6B-33ADFCEB4BAE}"/>
                  </a:ext>
                </a:extLst>
              </p:cNvPr>
              <p:cNvPicPr/>
              <p:nvPr/>
            </p:nvPicPr>
            <p:blipFill>
              <a:blip r:embed="rId188"/>
              <a:stretch>
                <a:fillRect/>
              </a:stretch>
            </p:blipFill>
            <p:spPr>
              <a:xfrm>
                <a:off x="3554452" y="5971122"/>
                <a:ext cx="2090874" cy="21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9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52816736-CA0F-0A49-A6FA-43189A72E778}"/>
                  </a:ext>
                </a:extLst>
              </p14:cNvPr>
              <p14:cNvContentPartPr/>
              <p14:nvPr/>
            </p14:nvContentPartPr>
            <p14:xfrm>
              <a:off x="5009209" y="2426202"/>
              <a:ext cx="27000" cy="1584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52816736-CA0F-0A49-A6FA-43189A72E778}"/>
                  </a:ext>
                </a:extLst>
              </p:cNvPr>
              <p:cNvPicPr/>
              <p:nvPr/>
            </p:nvPicPr>
            <p:blipFill>
              <a:blip r:embed="rId190"/>
              <a:stretch>
                <a:fillRect/>
              </a:stretch>
            </p:blipFill>
            <p:spPr>
              <a:xfrm>
                <a:off x="4991209" y="2390202"/>
                <a:ext cx="62640" cy="8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1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4DC4629C-7B57-3443-BC25-C115A7C8CA3B}"/>
                  </a:ext>
                </a:extLst>
              </p14:cNvPr>
              <p14:cNvContentPartPr/>
              <p14:nvPr/>
            </p14:nvContentPartPr>
            <p14:xfrm>
              <a:off x="5073289" y="2358522"/>
              <a:ext cx="12240" cy="288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4DC4629C-7B57-3443-BC25-C115A7C8CA3B}"/>
                  </a:ext>
                </a:extLst>
              </p:cNvPr>
              <p:cNvPicPr/>
              <p:nvPr/>
            </p:nvPicPr>
            <p:blipFill>
              <a:blip r:embed="rId192"/>
              <a:stretch>
                <a:fillRect/>
              </a:stretch>
            </p:blipFill>
            <p:spPr>
              <a:xfrm>
                <a:off x="5055289" y="2322522"/>
                <a:ext cx="4788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3">
            <p14:nvContentPartPr>
              <p14:cNvPr id="119" name="Ink 118">
                <a:extLst>
                  <a:ext uri="{FF2B5EF4-FFF2-40B4-BE49-F238E27FC236}">
                    <a16:creationId xmlns:a16="http://schemas.microsoft.com/office/drawing/2014/main" id="{163AF220-9827-8F43-918A-7F794CDCAF23}"/>
                  </a:ext>
                </a:extLst>
              </p14:cNvPr>
              <p14:cNvContentPartPr/>
              <p14:nvPr/>
            </p14:nvContentPartPr>
            <p14:xfrm>
              <a:off x="5159329" y="2291922"/>
              <a:ext cx="360" cy="360"/>
            </p14:xfrm>
          </p:contentPart>
        </mc:Choice>
        <mc:Fallback xmlns="">
          <p:pic>
            <p:nvPicPr>
              <p:cNvPr id="119" name="Ink 118">
                <a:extLst>
                  <a:ext uri="{FF2B5EF4-FFF2-40B4-BE49-F238E27FC236}">
                    <a16:creationId xmlns:a16="http://schemas.microsoft.com/office/drawing/2014/main" id="{163AF220-9827-8F43-918A-7F794CDCAF23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5141329" y="225592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4">
            <p14:nvContentPartPr>
              <p14:cNvPr id="120" name="Ink 119">
                <a:extLst>
                  <a:ext uri="{FF2B5EF4-FFF2-40B4-BE49-F238E27FC236}">
                    <a16:creationId xmlns:a16="http://schemas.microsoft.com/office/drawing/2014/main" id="{5C057548-9C3F-B643-9BB8-5294FC463235}"/>
                  </a:ext>
                </a:extLst>
              </p14:cNvPr>
              <p14:cNvContentPartPr/>
              <p14:nvPr/>
            </p14:nvContentPartPr>
            <p14:xfrm>
              <a:off x="5182369" y="2283282"/>
              <a:ext cx="213840" cy="158040"/>
            </p14:xfrm>
          </p:contentPart>
        </mc:Choice>
        <mc:Fallback xmlns="">
          <p:pic>
            <p:nvPicPr>
              <p:cNvPr id="120" name="Ink 119">
                <a:extLst>
                  <a:ext uri="{FF2B5EF4-FFF2-40B4-BE49-F238E27FC236}">
                    <a16:creationId xmlns:a16="http://schemas.microsoft.com/office/drawing/2014/main" id="{5C057548-9C3F-B643-9BB8-5294FC463235}"/>
                  </a:ext>
                </a:extLst>
              </p:cNvPr>
              <p:cNvPicPr/>
              <p:nvPr/>
            </p:nvPicPr>
            <p:blipFill>
              <a:blip r:embed="rId195"/>
              <a:stretch>
                <a:fillRect/>
              </a:stretch>
            </p:blipFill>
            <p:spPr>
              <a:xfrm>
                <a:off x="5164369" y="2247200"/>
                <a:ext cx="249480" cy="2298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6">
            <p14:nvContentPartPr>
              <p14:cNvPr id="121" name="Ink 120">
                <a:extLst>
                  <a:ext uri="{FF2B5EF4-FFF2-40B4-BE49-F238E27FC236}">
                    <a16:creationId xmlns:a16="http://schemas.microsoft.com/office/drawing/2014/main" id="{9D2C3551-5D42-E948-8F93-5D7430B41150}"/>
                  </a:ext>
                </a:extLst>
              </p14:cNvPr>
              <p14:cNvContentPartPr/>
              <p14:nvPr/>
            </p14:nvContentPartPr>
            <p14:xfrm>
              <a:off x="6434449" y="2419362"/>
              <a:ext cx="207720" cy="222840"/>
            </p14:xfrm>
          </p:contentPart>
        </mc:Choice>
        <mc:Fallback xmlns="">
          <p:pic>
            <p:nvPicPr>
              <p:cNvPr id="121" name="Ink 120">
                <a:extLst>
                  <a:ext uri="{FF2B5EF4-FFF2-40B4-BE49-F238E27FC236}">
                    <a16:creationId xmlns:a16="http://schemas.microsoft.com/office/drawing/2014/main" id="{9D2C3551-5D42-E948-8F93-5D7430B41150}"/>
                  </a:ext>
                </a:extLst>
              </p:cNvPr>
              <p:cNvPicPr/>
              <p:nvPr/>
            </p:nvPicPr>
            <p:blipFill>
              <a:blip r:embed="rId197"/>
              <a:stretch>
                <a:fillRect/>
              </a:stretch>
            </p:blipFill>
            <p:spPr>
              <a:xfrm>
                <a:off x="6416449" y="2383362"/>
                <a:ext cx="243360" cy="29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8">
            <p14:nvContentPartPr>
              <p14:cNvPr id="122" name="Ink 121">
                <a:extLst>
                  <a:ext uri="{FF2B5EF4-FFF2-40B4-BE49-F238E27FC236}">
                    <a16:creationId xmlns:a16="http://schemas.microsoft.com/office/drawing/2014/main" id="{DF7A9C3A-4C70-7C4F-B867-890D077B351D}"/>
                  </a:ext>
                </a:extLst>
              </p14:cNvPr>
              <p14:cNvContentPartPr/>
              <p14:nvPr/>
            </p14:nvContentPartPr>
            <p14:xfrm>
              <a:off x="7583209" y="1637442"/>
              <a:ext cx="523800" cy="451080"/>
            </p14:xfrm>
          </p:contentPart>
        </mc:Choice>
        <mc:Fallback xmlns="">
          <p:pic>
            <p:nvPicPr>
              <p:cNvPr id="122" name="Ink 121">
                <a:extLst>
                  <a:ext uri="{FF2B5EF4-FFF2-40B4-BE49-F238E27FC236}">
                    <a16:creationId xmlns:a16="http://schemas.microsoft.com/office/drawing/2014/main" id="{DF7A9C3A-4C70-7C4F-B867-890D077B351D}"/>
                  </a:ext>
                </a:extLst>
              </p:cNvPr>
              <p:cNvPicPr/>
              <p:nvPr/>
            </p:nvPicPr>
            <p:blipFill>
              <a:blip r:embed="rId199"/>
              <a:stretch>
                <a:fillRect/>
              </a:stretch>
            </p:blipFill>
            <p:spPr>
              <a:xfrm>
                <a:off x="7565209" y="1601442"/>
                <a:ext cx="559440" cy="52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0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2457480A-0983-6741-829E-D60E5298DE14}"/>
                  </a:ext>
                </a:extLst>
              </p14:cNvPr>
              <p14:cNvContentPartPr/>
              <p14:nvPr/>
            </p14:nvContentPartPr>
            <p14:xfrm>
              <a:off x="8488249" y="1319202"/>
              <a:ext cx="103320" cy="316080"/>
            </p14:xfrm>
          </p:contentPart>
        </mc:Choice>
        <mc:Fallback xmlns=""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2457480A-0983-6741-829E-D60E5298DE14}"/>
                  </a:ext>
                </a:extLst>
              </p:cNvPr>
              <p:cNvPicPr/>
              <p:nvPr/>
            </p:nvPicPr>
            <p:blipFill>
              <a:blip r:embed="rId201"/>
              <a:stretch>
                <a:fillRect/>
              </a:stretch>
            </p:blipFill>
            <p:spPr>
              <a:xfrm>
                <a:off x="8470249" y="1283202"/>
                <a:ext cx="138960" cy="38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2">
            <p14:nvContentPartPr>
              <p14:cNvPr id="124" name="Ink 123">
                <a:extLst>
                  <a:ext uri="{FF2B5EF4-FFF2-40B4-BE49-F238E27FC236}">
                    <a16:creationId xmlns:a16="http://schemas.microsoft.com/office/drawing/2014/main" id="{4F42814F-7578-C845-B762-6F9318868DD9}"/>
                  </a:ext>
                </a:extLst>
              </p14:cNvPr>
              <p14:cNvContentPartPr/>
              <p14:nvPr/>
            </p14:nvContentPartPr>
            <p14:xfrm>
              <a:off x="7930249" y="1292562"/>
              <a:ext cx="1404000" cy="737280"/>
            </p14:xfrm>
          </p:contentPart>
        </mc:Choice>
        <mc:Fallback xmlns="">
          <p:pic>
            <p:nvPicPr>
              <p:cNvPr id="124" name="Ink 123">
                <a:extLst>
                  <a:ext uri="{FF2B5EF4-FFF2-40B4-BE49-F238E27FC236}">
                    <a16:creationId xmlns:a16="http://schemas.microsoft.com/office/drawing/2014/main" id="{4F42814F-7578-C845-B762-6F9318868DD9}"/>
                  </a:ext>
                </a:extLst>
              </p:cNvPr>
              <p:cNvPicPr/>
              <p:nvPr/>
            </p:nvPicPr>
            <p:blipFill>
              <a:blip r:embed="rId203"/>
              <a:stretch>
                <a:fillRect/>
              </a:stretch>
            </p:blipFill>
            <p:spPr>
              <a:xfrm>
                <a:off x="7876249" y="1184562"/>
                <a:ext cx="1511640" cy="9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4">
            <p14:nvContentPartPr>
              <p14:cNvPr id="133" name="Ink 132">
                <a:extLst>
                  <a:ext uri="{FF2B5EF4-FFF2-40B4-BE49-F238E27FC236}">
                    <a16:creationId xmlns:a16="http://schemas.microsoft.com/office/drawing/2014/main" id="{5566B86E-79E7-7E49-9270-5CBB5FD3E17F}"/>
                  </a:ext>
                </a:extLst>
              </p14:cNvPr>
              <p14:cNvContentPartPr/>
              <p14:nvPr/>
            </p14:nvContentPartPr>
            <p14:xfrm>
              <a:off x="8848249" y="4177962"/>
              <a:ext cx="393840" cy="236520"/>
            </p14:xfrm>
          </p:contentPart>
        </mc:Choice>
        <mc:Fallback xmlns="">
          <p:pic>
            <p:nvPicPr>
              <p:cNvPr id="133" name="Ink 132">
                <a:extLst>
                  <a:ext uri="{FF2B5EF4-FFF2-40B4-BE49-F238E27FC236}">
                    <a16:creationId xmlns:a16="http://schemas.microsoft.com/office/drawing/2014/main" id="{5566B86E-79E7-7E49-9270-5CBB5FD3E17F}"/>
                  </a:ext>
                </a:extLst>
              </p:cNvPr>
              <p:cNvPicPr/>
              <p:nvPr/>
            </p:nvPicPr>
            <p:blipFill>
              <a:blip r:embed="rId205"/>
              <a:stretch>
                <a:fillRect/>
              </a:stretch>
            </p:blipFill>
            <p:spPr>
              <a:xfrm>
                <a:off x="8812249" y="4105962"/>
                <a:ext cx="465480" cy="38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6">
            <p14:nvContentPartPr>
              <p14:cNvPr id="134" name="Ink 133">
                <a:extLst>
                  <a:ext uri="{FF2B5EF4-FFF2-40B4-BE49-F238E27FC236}">
                    <a16:creationId xmlns:a16="http://schemas.microsoft.com/office/drawing/2014/main" id="{679802D5-3BD0-9445-9CD8-E85EE0690948}"/>
                  </a:ext>
                </a:extLst>
              </p14:cNvPr>
              <p14:cNvContentPartPr/>
              <p14:nvPr/>
            </p14:nvContentPartPr>
            <p14:xfrm>
              <a:off x="8886769" y="3825162"/>
              <a:ext cx="76680" cy="74520"/>
            </p14:xfrm>
          </p:contentPart>
        </mc:Choice>
        <mc:Fallback xmlns="">
          <p:pic>
            <p:nvPicPr>
              <p:cNvPr id="134" name="Ink 133">
                <a:extLst>
                  <a:ext uri="{FF2B5EF4-FFF2-40B4-BE49-F238E27FC236}">
                    <a16:creationId xmlns:a16="http://schemas.microsoft.com/office/drawing/2014/main" id="{679802D5-3BD0-9445-9CD8-E85EE0690948}"/>
                  </a:ext>
                </a:extLst>
              </p:cNvPr>
              <p:cNvPicPr/>
              <p:nvPr/>
            </p:nvPicPr>
            <p:blipFill>
              <a:blip r:embed="rId207"/>
              <a:stretch>
                <a:fillRect/>
              </a:stretch>
            </p:blipFill>
            <p:spPr>
              <a:xfrm>
                <a:off x="8850769" y="3753162"/>
                <a:ext cx="148320" cy="21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8">
            <p14:nvContentPartPr>
              <p14:cNvPr id="135" name="Ink 134">
                <a:extLst>
                  <a:ext uri="{FF2B5EF4-FFF2-40B4-BE49-F238E27FC236}">
                    <a16:creationId xmlns:a16="http://schemas.microsoft.com/office/drawing/2014/main" id="{3A070A10-DDD8-4646-AA63-1227B28AB934}"/>
                  </a:ext>
                </a:extLst>
              </p14:cNvPr>
              <p14:cNvContentPartPr/>
              <p14:nvPr/>
            </p14:nvContentPartPr>
            <p14:xfrm>
              <a:off x="8109529" y="4237002"/>
              <a:ext cx="208440" cy="640080"/>
            </p14:xfrm>
          </p:contentPart>
        </mc:Choice>
        <mc:Fallback xmlns="">
          <p:pic>
            <p:nvPicPr>
              <p:cNvPr id="135" name="Ink 134">
                <a:extLst>
                  <a:ext uri="{FF2B5EF4-FFF2-40B4-BE49-F238E27FC236}">
                    <a16:creationId xmlns:a16="http://schemas.microsoft.com/office/drawing/2014/main" id="{3A070A10-DDD8-4646-AA63-1227B28AB934}"/>
                  </a:ext>
                </a:extLst>
              </p:cNvPr>
              <p:cNvPicPr/>
              <p:nvPr/>
            </p:nvPicPr>
            <p:blipFill>
              <a:blip r:embed="rId209"/>
              <a:stretch>
                <a:fillRect/>
              </a:stretch>
            </p:blipFill>
            <p:spPr>
              <a:xfrm>
                <a:off x="8073529" y="4165002"/>
                <a:ext cx="280080" cy="78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0">
            <p14:nvContentPartPr>
              <p14:cNvPr id="136" name="Ink 135">
                <a:extLst>
                  <a:ext uri="{FF2B5EF4-FFF2-40B4-BE49-F238E27FC236}">
                    <a16:creationId xmlns:a16="http://schemas.microsoft.com/office/drawing/2014/main" id="{D8E3218E-FFDA-6444-A06B-9A6762E85190}"/>
                  </a:ext>
                </a:extLst>
              </p14:cNvPr>
              <p14:cNvContentPartPr/>
              <p14:nvPr/>
            </p14:nvContentPartPr>
            <p14:xfrm>
              <a:off x="8390329" y="4968522"/>
              <a:ext cx="350280" cy="56160"/>
            </p14:xfrm>
          </p:contentPart>
        </mc:Choice>
        <mc:Fallback xmlns="">
          <p:pic>
            <p:nvPicPr>
              <p:cNvPr id="136" name="Ink 135">
                <a:extLst>
                  <a:ext uri="{FF2B5EF4-FFF2-40B4-BE49-F238E27FC236}">
                    <a16:creationId xmlns:a16="http://schemas.microsoft.com/office/drawing/2014/main" id="{D8E3218E-FFDA-6444-A06B-9A6762E85190}"/>
                  </a:ext>
                </a:extLst>
              </p:cNvPr>
              <p:cNvPicPr/>
              <p:nvPr/>
            </p:nvPicPr>
            <p:blipFill>
              <a:blip r:embed="rId211"/>
              <a:stretch>
                <a:fillRect/>
              </a:stretch>
            </p:blipFill>
            <p:spPr>
              <a:xfrm>
                <a:off x="8354329" y="4896522"/>
                <a:ext cx="421920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2">
            <p14:nvContentPartPr>
              <p14:cNvPr id="137" name="Ink 136">
                <a:extLst>
                  <a:ext uri="{FF2B5EF4-FFF2-40B4-BE49-F238E27FC236}">
                    <a16:creationId xmlns:a16="http://schemas.microsoft.com/office/drawing/2014/main" id="{8D887C1F-9A92-3A47-89ED-D3428C2944C9}"/>
                  </a:ext>
                </a:extLst>
              </p14:cNvPr>
              <p14:cNvContentPartPr/>
              <p14:nvPr/>
            </p14:nvContentPartPr>
            <p14:xfrm>
              <a:off x="8278729" y="5024682"/>
              <a:ext cx="842400" cy="440280"/>
            </p14:xfrm>
          </p:contentPart>
        </mc:Choice>
        <mc:Fallback xmlns="">
          <p:pic>
            <p:nvPicPr>
              <p:cNvPr id="137" name="Ink 136">
                <a:extLst>
                  <a:ext uri="{FF2B5EF4-FFF2-40B4-BE49-F238E27FC236}">
                    <a16:creationId xmlns:a16="http://schemas.microsoft.com/office/drawing/2014/main" id="{8D887C1F-9A92-3A47-89ED-D3428C2944C9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8242729" y="4952682"/>
                <a:ext cx="914040" cy="58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4">
            <p14:nvContentPartPr>
              <p14:cNvPr id="138" name="Ink 137">
                <a:extLst>
                  <a:ext uri="{FF2B5EF4-FFF2-40B4-BE49-F238E27FC236}">
                    <a16:creationId xmlns:a16="http://schemas.microsoft.com/office/drawing/2014/main" id="{5663849C-6943-1147-B940-184F1D241F97}"/>
                  </a:ext>
                </a:extLst>
              </p14:cNvPr>
              <p14:cNvContentPartPr/>
              <p14:nvPr/>
            </p14:nvContentPartPr>
            <p14:xfrm>
              <a:off x="8279089" y="5015682"/>
              <a:ext cx="792720" cy="476640"/>
            </p14:xfrm>
          </p:contentPart>
        </mc:Choice>
        <mc:Fallback xmlns="">
          <p:pic>
            <p:nvPicPr>
              <p:cNvPr id="138" name="Ink 137">
                <a:extLst>
                  <a:ext uri="{FF2B5EF4-FFF2-40B4-BE49-F238E27FC236}">
                    <a16:creationId xmlns:a16="http://schemas.microsoft.com/office/drawing/2014/main" id="{5663849C-6943-1147-B940-184F1D241F97}"/>
                  </a:ext>
                </a:extLst>
              </p:cNvPr>
              <p:cNvPicPr/>
              <p:nvPr/>
            </p:nvPicPr>
            <p:blipFill>
              <a:blip r:embed="rId215"/>
              <a:stretch>
                <a:fillRect/>
              </a:stretch>
            </p:blipFill>
            <p:spPr>
              <a:xfrm>
                <a:off x="8243089" y="4943682"/>
                <a:ext cx="864360" cy="62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6">
            <p14:nvContentPartPr>
              <p14:cNvPr id="139" name="Ink 138">
                <a:extLst>
                  <a:ext uri="{FF2B5EF4-FFF2-40B4-BE49-F238E27FC236}">
                    <a16:creationId xmlns:a16="http://schemas.microsoft.com/office/drawing/2014/main" id="{0AFB6832-28B2-0A44-80EE-52FD937D0AB9}"/>
                  </a:ext>
                </a:extLst>
              </p14:cNvPr>
              <p14:cNvContentPartPr/>
              <p14:nvPr/>
            </p14:nvContentPartPr>
            <p14:xfrm>
              <a:off x="8595889" y="3099762"/>
              <a:ext cx="88920" cy="147960"/>
            </p14:xfrm>
          </p:contentPart>
        </mc:Choice>
        <mc:Fallback xmlns="">
          <p:pic>
            <p:nvPicPr>
              <p:cNvPr id="139" name="Ink 138">
                <a:extLst>
                  <a:ext uri="{FF2B5EF4-FFF2-40B4-BE49-F238E27FC236}">
                    <a16:creationId xmlns:a16="http://schemas.microsoft.com/office/drawing/2014/main" id="{0AFB6832-28B2-0A44-80EE-52FD937D0AB9}"/>
                  </a:ext>
                </a:extLst>
              </p:cNvPr>
              <p:cNvPicPr/>
              <p:nvPr/>
            </p:nvPicPr>
            <p:blipFill>
              <a:blip r:embed="rId217"/>
              <a:stretch>
                <a:fillRect/>
              </a:stretch>
            </p:blipFill>
            <p:spPr>
              <a:xfrm>
                <a:off x="8559889" y="3027586"/>
                <a:ext cx="160560" cy="2919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8">
            <p14:nvContentPartPr>
              <p14:cNvPr id="140" name="Ink 139">
                <a:extLst>
                  <a:ext uri="{FF2B5EF4-FFF2-40B4-BE49-F238E27FC236}">
                    <a16:creationId xmlns:a16="http://schemas.microsoft.com/office/drawing/2014/main" id="{6DC9B82E-DCCB-784E-8291-026C86DC6A25}"/>
                  </a:ext>
                </a:extLst>
              </p14:cNvPr>
              <p14:cNvContentPartPr/>
              <p14:nvPr/>
            </p14:nvContentPartPr>
            <p14:xfrm>
              <a:off x="8496889" y="5543802"/>
              <a:ext cx="569160" cy="158040"/>
            </p14:xfrm>
          </p:contentPart>
        </mc:Choice>
        <mc:Fallback xmlns="">
          <p:pic>
            <p:nvPicPr>
              <p:cNvPr id="140" name="Ink 139">
                <a:extLst>
                  <a:ext uri="{FF2B5EF4-FFF2-40B4-BE49-F238E27FC236}">
                    <a16:creationId xmlns:a16="http://schemas.microsoft.com/office/drawing/2014/main" id="{6DC9B82E-DCCB-784E-8291-026C86DC6A25}"/>
                  </a:ext>
                </a:extLst>
              </p:cNvPr>
              <p:cNvPicPr/>
              <p:nvPr/>
            </p:nvPicPr>
            <p:blipFill>
              <a:blip r:embed="rId219"/>
              <a:stretch>
                <a:fillRect/>
              </a:stretch>
            </p:blipFill>
            <p:spPr>
              <a:xfrm>
                <a:off x="8460912" y="5471802"/>
                <a:ext cx="640755" cy="30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0">
            <p14:nvContentPartPr>
              <p14:cNvPr id="141" name="Ink 140">
                <a:extLst>
                  <a:ext uri="{FF2B5EF4-FFF2-40B4-BE49-F238E27FC236}">
                    <a16:creationId xmlns:a16="http://schemas.microsoft.com/office/drawing/2014/main" id="{A140C3CA-3EC5-3246-B9D1-87C27F0F99AB}"/>
                  </a:ext>
                </a:extLst>
              </p14:cNvPr>
              <p14:cNvContentPartPr/>
              <p14:nvPr/>
            </p14:nvContentPartPr>
            <p14:xfrm>
              <a:off x="7977049" y="5962122"/>
              <a:ext cx="1566720" cy="150120"/>
            </p14:xfrm>
          </p:contentPart>
        </mc:Choice>
        <mc:Fallback xmlns="">
          <p:pic>
            <p:nvPicPr>
              <p:cNvPr id="141" name="Ink 140">
                <a:extLst>
                  <a:ext uri="{FF2B5EF4-FFF2-40B4-BE49-F238E27FC236}">
                    <a16:creationId xmlns:a16="http://schemas.microsoft.com/office/drawing/2014/main" id="{A140C3CA-3EC5-3246-B9D1-87C27F0F99AB}"/>
                  </a:ext>
                </a:extLst>
              </p:cNvPr>
              <p:cNvPicPr/>
              <p:nvPr/>
            </p:nvPicPr>
            <p:blipFill>
              <a:blip r:embed="rId221"/>
              <a:stretch>
                <a:fillRect/>
              </a:stretch>
            </p:blipFill>
            <p:spPr>
              <a:xfrm>
                <a:off x="7941049" y="5890122"/>
                <a:ext cx="1638360" cy="293760"/>
              </a:xfrm>
              <a:prstGeom prst="rect">
                <a:avLst/>
              </a:prstGeom>
            </p:spPr>
          </p:pic>
        </mc:Fallback>
      </mc:AlternateContent>
      <p:pic>
        <p:nvPicPr>
          <p:cNvPr id="126" name="Picture 125">
            <a:extLst>
              <a:ext uri="{FF2B5EF4-FFF2-40B4-BE49-F238E27FC236}">
                <a16:creationId xmlns:a16="http://schemas.microsoft.com/office/drawing/2014/main" id="{2CE837EA-A4D6-B440-9C8E-4BE0DAA8C1B0}"/>
              </a:ext>
            </a:extLst>
          </p:cNvPr>
          <p:cNvPicPr>
            <a:picLocks noChangeAspect="1"/>
          </p:cNvPicPr>
          <p:nvPr/>
        </p:nvPicPr>
        <p:blipFill rotWithShape="1">
          <a:blip r:embed="rId222" cstate="screen">
            <a:extLst>
              <a:ext uri="{BEBA8EAE-BF5A-486C-A8C5-ECC9F3942E4B}">
                <a14:imgProps xmlns:a14="http://schemas.microsoft.com/office/drawing/2010/main">
                  <a14:imgLayer r:embed="rId223">
                    <a14:imgEffect>
                      <a14:brightnessContrast brigh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2184" y="1180802"/>
            <a:ext cx="1677107" cy="127914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22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6D79EE1-4B06-B64C-BFD3-2EDC9DB1864D}"/>
                  </a:ext>
                </a:extLst>
              </p14:cNvPr>
              <p14:cNvContentPartPr/>
              <p14:nvPr/>
            </p14:nvContentPartPr>
            <p14:xfrm>
              <a:off x="3783769" y="1537362"/>
              <a:ext cx="342360" cy="4287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6D79EE1-4B06-B64C-BFD3-2EDC9DB1864D}"/>
                  </a:ext>
                </a:extLst>
              </p:cNvPr>
              <p:cNvPicPr/>
              <p:nvPr/>
            </p:nvPicPr>
            <p:blipFill>
              <a:blip r:embed="rId225"/>
              <a:stretch>
                <a:fillRect/>
              </a:stretch>
            </p:blipFill>
            <p:spPr>
              <a:xfrm>
                <a:off x="3747769" y="1465362"/>
                <a:ext cx="414000" cy="57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6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133CE890-94A6-ED4E-ABA3-DC6E804211F6}"/>
                  </a:ext>
                </a:extLst>
              </p14:cNvPr>
              <p14:cNvContentPartPr/>
              <p14:nvPr/>
            </p14:nvContentPartPr>
            <p14:xfrm>
              <a:off x="3568489" y="1796562"/>
              <a:ext cx="26640" cy="9144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133CE890-94A6-ED4E-ABA3-DC6E804211F6}"/>
                  </a:ext>
                </a:extLst>
              </p:cNvPr>
              <p:cNvPicPr/>
              <p:nvPr/>
            </p:nvPicPr>
            <p:blipFill>
              <a:blip r:embed="rId227"/>
              <a:stretch>
                <a:fillRect/>
              </a:stretch>
            </p:blipFill>
            <p:spPr>
              <a:xfrm>
                <a:off x="3532489" y="1724562"/>
                <a:ext cx="98280" cy="23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8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6687675D-6E10-5148-A0CD-15DFDD5BE1D8}"/>
                  </a:ext>
                </a:extLst>
              </p14:cNvPr>
              <p14:cNvContentPartPr/>
              <p14:nvPr/>
            </p14:nvContentPartPr>
            <p14:xfrm>
              <a:off x="8092249" y="2574162"/>
              <a:ext cx="420120" cy="3931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6687675D-6E10-5148-A0CD-15DFDD5BE1D8}"/>
                  </a:ext>
                </a:extLst>
              </p:cNvPr>
              <p:cNvPicPr/>
              <p:nvPr/>
            </p:nvPicPr>
            <p:blipFill>
              <a:blip r:embed="rId229"/>
              <a:stretch>
                <a:fillRect/>
              </a:stretch>
            </p:blipFill>
            <p:spPr>
              <a:xfrm>
                <a:off x="8056249" y="2502162"/>
                <a:ext cx="491760" cy="53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0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FD3699F8-4E91-6C4E-93A6-93C99AD138C4}"/>
                  </a:ext>
                </a:extLst>
              </p14:cNvPr>
              <p14:cNvContentPartPr/>
              <p14:nvPr/>
            </p14:nvContentPartPr>
            <p14:xfrm>
              <a:off x="7829089" y="2775762"/>
              <a:ext cx="48960" cy="7776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FD3699F8-4E91-6C4E-93A6-93C99AD138C4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7793089" y="2703762"/>
                <a:ext cx="120600" cy="22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2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A6A154D0-8AF6-DE4F-AA2B-E52DAEC2C16D}"/>
                  </a:ext>
                </a:extLst>
              </p14:cNvPr>
              <p14:cNvContentPartPr/>
              <p14:nvPr/>
            </p14:nvContentPartPr>
            <p14:xfrm>
              <a:off x="8612089" y="3951882"/>
              <a:ext cx="80640" cy="8100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A6A154D0-8AF6-DE4F-AA2B-E52DAEC2C16D}"/>
                  </a:ext>
                </a:extLst>
              </p:cNvPr>
              <p:cNvPicPr/>
              <p:nvPr/>
            </p:nvPicPr>
            <p:blipFill>
              <a:blip r:embed="rId233"/>
              <a:stretch>
                <a:fillRect/>
              </a:stretch>
            </p:blipFill>
            <p:spPr>
              <a:xfrm>
                <a:off x="8576089" y="3879882"/>
                <a:ext cx="15228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21B55454-D55F-F34B-A2D0-EF6468865CF0}"/>
                  </a:ext>
                </a:extLst>
              </p14:cNvPr>
              <p14:cNvContentPartPr/>
              <p14:nvPr/>
            </p14:nvContentPartPr>
            <p14:xfrm>
              <a:off x="8168569" y="3430602"/>
              <a:ext cx="225720" cy="40356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21B55454-D55F-F34B-A2D0-EF6468865CF0}"/>
                  </a:ext>
                </a:extLst>
              </p:cNvPr>
              <p:cNvPicPr/>
              <p:nvPr/>
            </p:nvPicPr>
            <p:blipFill>
              <a:blip r:embed="rId235"/>
              <a:stretch>
                <a:fillRect/>
              </a:stretch>
            </p:blipFill>
            <p:spPr>
              <a:xfrm>
                <a:off x="8132569" y="3358602"/>
                <a:ext cx="297360" cy="54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6">
            <p14:nvContentPartPr>
              <p14:cNvPr id="125" name="Ink 124">
                <a:extLst>
                  <a:ext uri="{FF2B5EF4-FFF2-40B4-BE49-F238E27FC236}">
                    <a16:creationId xmlns:a16="http://schemas.microsoft.com/office/drawing/2014/main" id="{2DF095FB-FFBC-A646-B679-4993220A50F7}"/>
                  </a:ext>
                </a:extLst>
              </p14:cNvPr>
              <p14:cNvContentPartPr/>
              <p14:nvPr/>
            </p14:nvContentPartPr>
            <p14:xfrm>
              <a:off x="7874449" y="4163202"/>
              <a:ext cx="52560" cy="36360"/>
            </p14:xfrm>
          </p:contentPart>
        </mc:Choice>
        <mc:Fallback xmlns="">
          <p:pic>
            <p:nvPicPr>
              <p:cNvPr id="125" name="Ink 124">
                <a:extLst>
                  <a:ext uri="{FF2B5EF4-FFF2-40B4-BE49-F238E27FC236}">
                    <a16:creationId xmlns:a16="http://schemas.microsoft.com/office/drawing/2014/main" id="{2DF095FB-FFBC-A646-B679-4993220A50F7}"/>
                  </a:ext>
                </a:extLst>
              </p:cNvPr>
              <p:cNvPicPr/>
              <p:nvPr/>
            </p:nvPicPr>
            <p:blipFill>
              <a:blip r:embed="rId237"/>
              <a:stretch>
                <a:fillRect/>
              </a:stretch>
            </p:blipFill>
            <p:spPr>
              <a:xfrm>
                <a:off x="7838449" y="4091202"/>
                <a:ext cx="124200" cy="18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8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F22EBF7E-71B3-2746-98B5-2D5465B4EA77}"/>
                  </a:ext>
                </a:extLst>
              </p14:cNvPr>
              <p14:cNvContentPartPr/>
              <p14:nvPr/>
            </p14:nvContentPartPr>
            <p14:xfrm>
              <a:off x="8310049" y="5760882"/>
              <a:ext cx="129960" cy="25920"/>
            </p14:xfrm>
          </p:contentPart>
        </mc:Choice>
        <mc:Fallback xmlns=""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F22EBF7E-71B3-2746-98B5-2D5465B4EA77}"/>
                  </a:ext>
                </a:extLst>
              </p:cNvPr>
              <p:cNvPicPr/>
              <p:nvPr/>
            </p:nvPicPr>
            <p:blipFill>
              <a:blip r:embed="rId239"/>
              <a:stretch>
                <a:fillRect/>
              </a:stretch>
            </p:blipFill>
            <p:spPr>
              <a:xfrm>
                <a:off x="8274049" y="5689868"/>
                <a:ext cx="201600" cy="1675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0">
            <p14:nvContentPartPr>
              <p14:cNvPr id="128" name="Ink 127">
                <a:extLst>
                  <a:ext uri="{FF2B5EF4-FFF2-40B4-BE49-F238E27FC236}">
                    <a16:creationId xmlns:a16="http://schemas.microsoft.com/office/drawing/2014/main" id="{A35945DD-3864-C943-B899-ECC65430E7E5}"/>
                  </a:ext>
                </a:extLst>
              </p14:cNvPr>
              <p14:cNvContentPartPr/>
              <p14:nvPr/>
            </p14:nvContentPartPr>
            <p14:xfrm>
              <a:off x="3181129" y="5881482"/>
              <a:ext cx="1897200" cy="144360"/>
            </p14:xfrm>
          </p:contentPart>
        </mc:Choice>
        <mc:Fallback xmlns="">
          <p:pic>
            <p:nvPicPr>
              <p:cNvPr id="128" name="Ink 127">
                <a:extLst>
                  <a:ext uri="{FF2B5EF4-FFF2-40B4-BE49-F238E27FC236}">
                    <a16:creationId xmlns:a16="http://schemas.microsoft.com/office/drawing/2014/main" id="{A35945DD-3864-C943-B899-ECC65430E7E5}"/>
                  </a:ext>
                </a:extLst>
              </p:cNvPr>
              <p:cNvPicPr/>
              <p:nvPr/>
            </p:nvPicPr>
            <p:blipFill>
              <a:blip r:embed="rId241"/>
              <a:stretch>
                <a:fillRect/>
              </a:stretch>
            </p:blipFill>
            <p:spPr>
              <a:xfrm>
                <a:off x="3145129" y="5809482"/>
                <a:ext cx="196884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2">
            <p14:nvContentPartPr>
              <p14:cNvPr id="129" name="Ink 128">
                <a:extLst>
                  <a:ext uri="{FF2B5EF4-FFF2-40B4-BE49-F238E27FC236}">
                    <a16:creationId xmlns:a16="http://schemas.microsoft.com/office/drawing/2014/main" id="{EB42D681-E0F0-C64C-91F8-E6B39244508F}"/>
                  </a:ext>
                </a:extLst>
              </p14:cNvPr>
              <p14:cNvContentPartPr/>
              <p14:nvPr/>
            </p14:nvContentPartPr>
            <p14:xfrm>
              <a:off x="9039769" y="5920002"/>
              <a:ext cx="495720" cy="97920"/>
            </p14:xfrm>
          </p:contentPart>
        </mc:Choice>
        <mc:Fallback xmlns="">
          <p:pic>
            <p:nvPicPr>
              <p:cNvPr id="129" name="Ink 128">
                <a:extLst>
                  <a:ext uri="{FF2B5EF4-FFF2-40B4-BE49-F238E27FC236}">
                    <a16:creationId xmlns:a16="http://schemas.microsoft.com/office/drawing/2014/main" id="{EB42D681-E0F0-C64C-91F8-E6B39244508F}"/>
                  </a:ext>
                </a:extLst>
              </p:cNvPr>
              <p:cNvPicPr/>
              <p:nvPr/>
            </p:nvPicPr>
            <p:blipFill>
              <a:blip r:embed="rId243"/>
              <a:stretch>
                <a:fillRect/>
              </a:stretch>
            </p:blipFill>
            <p:spPr>
              <a:xfrm>
                <a:off x="9003769" y="5848002"/>
                <a:ext cx="567360" cy="24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4">
            <p14:nvContentPartPr>
              <p14:cNvPr id="130" name="Ink 129">
                <a:extLst>
                  <a:ext uri="{FF2B5EF4-FFF2-40B4-BE49-F238E27FC236}">
                    <a16:creationId xmlns:a16="http://schemas.microsoft.com/office/drawing/2014/main" id="{82B93FC2-5141-5943-B81B-EC61B6694C53}"/>
                  </a:ext>
                </a:extLst>
              </p14:cNvPr>
              <p14:cNvContentPartPr/>
              <p14:nvPr/>
            </p14:nvContentPartPr>
            <p14:xfrm>
              <a:off x="8073169" y="5878242"/>
              <a:ext cx="652680" cy="155880"/>
            </p14:xfrm>
          </p:contentPart>
        </mc:Choice>
        <mc:Fallback xmlns="">
          <p:pic>
            <p:nvPicPr>
              <p:cNvPr id="130" name="Ink 129">
                <a:extLst>
                  <a:ext uri="{FF2B5EF4-FFF2-40B4-BE49-F238E27FC236}">
                    <a16:creationId xmlns:a16="http://schemas.microsoft.com/office/drawing/2014/main" id="{82B93FC2-5141-5943-B81B-EC61B6694C53}"/>
                  </a:ext>
                </a:extLst>
              </p:cNvPr>
              <p:cNvPicPr/>
              <p:nvPr/>
            </p:nvPicPr>
            <p:blipFill>
              <a:blip r:embed="rId245"/>
              <a:stretch>
                <a:fillRect/>
              </a:stretch>
            </p:blipFill>
            <p:spPr>
              <a:xfrm>
                <a:off x="8037169" y="5806242"/>
                <a:ext cx="724320" cy="29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6">
            <p14:nvContentPartPr>
              <p14:cNvPr id="132" name="Ink 131">
                <a:extLst>
                  <a:ext uri="{FF2B5EF4-FFF2-40B4-BE49-F238E27FC236}">
                    <a16:creationId xmlns:a16="http://schemas.microsoft.com/office/drawing/2014/main" id="{FA0010F6-E24B-A34D-8293-6D3C720C68F6}"/>
                  </a:ext>
                </a:extLst>
              </p14:cNvPr>
              <p14:cNvContentPartPr/>
              <p14:nvPr/>
            </p14:nvContentPartPr>
            <p14:xfrm>
              <a:off x="8801089" y="3328002"/>
              <a:ext cx="467640" cy="1020240"/>
            </p14:xfrm>
          </p:contentPart>
        </mc:Choice>
        <mc:Fallback xmlns="">
          <p:pic>
            <p:nvPicPr>
              <p:cNvPr id="132" name="Ink 131">
                <a:extLst>
                  <a:ext uri="{FF2B5EF4-FFF2-40B4-BE49-F238E27FC236}">
                    <a16:creationId xmlns:a16="http://schemas.microsoft.com/office/drawing/2014/main" id="{FA0010F6-E24B-A34D-8293-6D3C720C68F6}"/>
                  </a:ext>
                </a:extLst>
              </p:cNvPr>
              <p:cNvPicPr/>
              <p:nvPr/>
            </p:nvPicPr>
            <p:blipFill>
              <a:blip r:embed="rId247"/>
              <a:stretch>
                <a:fillRect/>
              </a:stretch>
            </p:blipFill>
            <p:spPr>
              <a:xfrm>
                <a:off x="8765089" y="3256002"/>
                <a:ext cx="539280" cy="116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8">
            <p14:nvContentPartPr>
              <p14:cNvPr id="142" name="Ink 141">
                <a:extLst>
                  <a:ext uri="{FF2B5EF4-FFF2-40B4-BE49-F238E27FC236}">
                    <a16:creationId xmlns:a16="http://schemas.microsoft.com/office/drawing/2014/main" id="{4204DDD6-C3C7-974B-87F3-BBDD9B4735C7}"/>
                  </a:ext>
                </a:extLst>
              </p14:cNvPr>
              <p14:cNvContentPartPr/>
              <p14:nvPr/>
            </p14:nvContentPartPr>
            <p14:xfrm>
              <a:off x="8636929" y="2663442"/>
              <a:ext cx="239400" cy="226440"/>
            </p14:xfrm>
          </p:contentPart>
        </mc:Choice>
        <mc:Fallback xmlns="">
          <p:pic>
            <p:nvPicPr>
              <p:cNvPr id="142" name="Ink 141">
                <a:extLst>
                  <a:ext uri="{FF2B5EF4-FFF2-40B4-BE49-F238E27FC236}">
                    <a16:creationId xmlns:a16="http://schemas.microsoft.com/office/drawing/2014/main" id="{4204DDD6-C3C7-974B-87F3-BBDD9B4735C7}"/>
                  </a:ext>
                </a:extLst>
              </p:cNvPr>
              <p:cNvPicPr/>
              <p:nvPr/>
            </p:nvPicPr>
            <p:blipFill>
              <a:blip r:embed="rId249"/>
              <a:stretch>
                <a:fillRect/>
              </a:stretch>
            </p:blipFill>
            <p:spPr>
              <a:xfrm>
                <a:off x="8600929" y="2591442"/>
                <a:ext cx="311040" cy="37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0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736AC517-957D-804B-BDFF-A11D2947027A}"/>
                  </a:ext>
                </a:extLst>
              </p14:cNvPr>
              <p14:cNvContentPartPr/>
              <p14:nvPr/>
            </p14:nvContentPartPr>
            <p14:xfrm>
              <a:off x="9071809" y="4531482"/>
              <a:ext cx="195480" cy="367920"/>
            </p14:xfrm>
          </p:contentPart>
        </mc:Choice>
        <mc:Fallback xmlns=""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736AC517-957D-804B-BDFF-A11D2947027A}"/>
                  </a:ext>
                </a:extLst>
              </p:cNvPr>
              <p:cNvPicPr/>
              <p:nvPr/>
            </p:nvPicPr>
            <p:blipFill>
              <a:blip r:embed="rId251"/>
              <a:stretch>
                <a:fillRect/>
              </a:stretch>
            </p:blipFill>
            <p:spPr>
              <a:xfrm>
                <a:off x="9035809" y="4459482"/>
                <a:ext cx="267120" cy="51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2">
            <p14:nvContentPartPr>
              <p14:cNvPr id="144" name="Ink 143">
                <a:extLst>
                  <a:ext uri="{FF2B5EF4-FFF2-40B4-BE49-F238E27FC236}">
                    <a16:creationId xmlns:a16="http://schemas.microsoft.com/office/drawing/2014/main" id="{9FEE5EDF-DB2D-954B-89CF-5D899BCD7131}"/>
                  </a:ext>
                </a:extLst>
              </p14:cNvPr>
              <p14:cNvContentPartPr/>
              <p14:nvPr/>
            </p14:nvContentPartPr>
            <p14:xfrm>
              <a:off x="8998009" y="5523282"/>
              <a:ext cx="43920" cy="185760"/>
            </p14:xfrm>
          </p:contentPart>
        </mc:Choice>
        <mc:Fallback xmlns="">
          <p:pic>
            <p:nvPicPr>
              <p:cNvPr id="144" name="Ink 143">
                <a:extLst>
                  <a:ext uri="{FF2B5EF4-FFF2-40B4-BE49-F238E27FC236}">
                    <a16:creationId xmlns:a16="http://schemas.microsoft.com/office/drawing/2014/main" id="{9FEE5EDF-DB2D-954B-89CF-5D899BCD7131}"/>
                  </a:ext>
                </a:extLst>
              </p:cNvPr>
              <p:cNvPicPr/>
              <p:nvPr/>
            </p:nvPicPr>
            <p:blipFill>
              <a:blip r:embed="rId253"/>
              <a:stretch>
                <a:fillRect/>
              </a:stretch>
            </p:blipFill>
            <p:spPr>
              <a:xfrm>
                <a:off x="8961711" y="5451282"/>
                <a:ext cx="116152" cy="32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4">
            <p14:nvContentPartPr>
              <p14:cNvPr id="145" name="Ink 144">
                <a:extLst>
                  <a:ext uri="{FF2B5EF4-FFF2-40B4-BE49-F238E27FC236}">
                    <a16:creationId xmlns:a16="http://schemas.microsoft.com/office/drawing/2014/main" id="{4B6C5707-02BF-DC4A-A613-CC47CDE88D2F}"/>
                  </a:ext>
                </a:extLst>
              </p14:cNvPr>
              <p14:cNvContentPartPr/>
              <p14:nvPr/>
            </p14:nvContentPartPr>
            <p14:xfrm>
              <a:off x="8672929" y="3094722"/>
              <a:ext cx="11520" cy="127800"/>
            </p14:xfrm>
          </p:contentPart>
        </mc:Choice>
        <mc:Fallback xmlns="">
          <p:pic>
            <p:nvPicPr>
              <p:cNvPr id="145" name="Ink 144">
                <a:extLst>
                  <a:ext uri="{FF2B5EF4-FFF2-40B4-BE49-F238E27FC236}">
                    <a16:creationId xmlns:a16="http://schemas.microsoft.com/office/drawing/2014/main" id="{4B6C5707-02BF-DC4A-A613-CC47CDE88D2F}"/>
                  </a:ext>
                </a:extLst>
              </p:cNvPr>
              <p:cNvPicPr/>
              <p:nvPr/>
            </p:nvPicPr>
            <p:blipFill>
              <a:blip r:embed="rId255"/>
              <a:stretch>
                <a:fillRect/>
              </a:stretch>
            </p:blipFill>
            <p:spPr>
              <a:xfrm>
                <a:off x="8638020" y="3022924"/>
                <a:ext cx="80989" cy="271037"/>
              </a:xfrm>
              <a:prstGeom prst="rect">
                <a:avLst/>
              </a:prstGeom>
            </p:spPr>
          </p:pic>
        </mc:Fallback>
      </mc:AlternateContent>
      <p:pic>
        <p:nvPicPr>
          <p:cNvPr id="146" name="Picture 145">
            <a:extLst>
              <a:ext uri="{FF2B5EF4-FFF2-40B4-BE49-F238E27FC236}">
                <a16:creationId xmlns:a16="http://schemas.microsoft.com/office/drawing/2014/main" id="{AD641BBA-4120-FE4C-9D39-0580C2CC8F38}"/>
              </a:ext>
            </a:extLst>
          </p:cNvPr>
          <p:cNvPicPr>
            <a:picLocks noChangeAspect="1"/>
          </p:cNvPicPr>
          <p:nvPr/>
        </p:nvPicPr>
        <p:blipFill rotWithShape="1">
          <a:blip r:embed="rId256" cstate="screen">
            <a:alphaModFix amt="96000"/>
            <a:extLst>
              <a:ext uri="{BEBA8EAE-BF5A-486C-A8C5-ECC9F3942E4B}">
                <a14:imgProps xmlns:a14="http://schemas.microsoft.com/office/drawing/2010/main">
                  <a14:imgLayer r:embed="rId257">
                    <a14:imgEffect>
                      <a14:brightnessContrast bright="25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8165" y="2521242"/>
            <a:ext cx="1758044" cy="359028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258">
            <p14:nvContentPartPr>
              <p14:cNvPr id="148" name="Ink 147">
                <a:extLst>
                  <a:ext uri="{FF2B5EF4-FFF2-40B4-BE49-F238E27FC236}">
                    <a16:creationId xmlns:a16="http://schemas.microsoft.com/office/drawing/2014/main" id="{5658E3ED-EDD7-F943-A744-6BEDD9AC90E4}"/>
                  </a:ext>
                </a:extLst>
              </p14:cNvPr>
              <p14:cNvContentPartPr/>
              <p14:nvPr/>
            </p14:nvContentPartPr>
            <p14:xfrm>
              <a:off x="7436689" y="6009282"/>
              <a:ext cx="2344320" cy="117720"/>
            </p14:xfrm>
          </p:contentPart>
        </mc:Choice>
        <mc:Fallback xmlns="">
          <p:pic>
            <p:nvPicPr>
              <p:cNvPr id="148" name="Ink 147">
                <a:extLst>
                  <a:ext uri="{FF2B5EF4-FFF2-40B4-BE49-F238E27FC236}">
                    <a16:creationId xmlns:a16="http://schemas.microsoft.com/office/drawing/2014/main" id="{5658E3ED-EDD7-F943-A744-6BEDD9AC90E4}"/>
                  </a:ext>
                </a:extLst>
              </p:cNvPr>
              <p:cNvPicPr/>
              <p:nvPr/>
            </p:nvPicPr>
            <p:blipFill>
              <a:blip r:embed="rId259"/>
              <a:stretch>
                <a:fillRect/>
              </a:stretch>
            </p:blipFill>
            <p:spPr>
              <a:xfrm>
                <a:off x="7400689" y="5937502"/>
                <a:ext cx="2415960" cy="2609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0">
            <p14:nvContentPartPr>
              <p14:cNvPr id="149" name="Ink 148">
                <a:extLst>
                  <a:ext uri="{FF2B5EF4-FFF2-40B4-BE49-F238E27FC236}">
                    <a16:creationId xmlns:a16="http://schemas.microsoft.com/office/drawing/2014/main" id="{16DD3890-8747-8943-8DC4-E21B89F2488F}"/>
                  </a:ext>
                </a:extLst>
              </p14:cNvPr>
              <p14:cNvContentPartPr/>
              <p14:nvPr/>
            </p14:nvContentPartPr>
            <p14:xfrm>
              <a:off x="8197729" y="2701242"/>
              <a:ext cx="311760" cy="300960"/>
            </p14:xfrm>
          </p:contentPart>
        </mc:Choice>
        <mc:Fallback xmlns="">
          <p:pic>
            <p:nvPicPr>
              <p:cNvPr id="149" name="Ink 148">
                <a:extLst>
                  <a:ext uri="{FF2B5EF4-FFF2-40B4-BE49-F238E27FC236}">
                    <a16:creationId xmlns:a16="http://schemas.microsoft.com/office/drawing/2014/main" id="{16DD3890-8747-8943-8DC4-E21B89F2488F}"/>
                  </a:ext>
                </a:extLst>
              </p:cNvPr>
              <p:cNvPicPr/>
              <p:nvPr/>
            </p:nvPicPr>
            <p:blipFill>
              <a:blip r:embed="rId261"/>
              <a:stretch>
                <a:fillRect/>
              </a:stretch>
            </p:blipFill>
            <p:spPr>
              <a:xfrm>
                <a:off x="8161729" y="2629156"/>
                <a:ext cx="383400" cy="44477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2">
            <p14:nvContentPartPr>
              <p14:cNvPr id="150" name="Ink 149">
                <a:extLst>
                  <a:ext uri="{FF2B5EF4-FFF2-40B4-BE49-F238E27FC236}">
                    <a16:creationId xmlns:a16="http://schemas.microsoft.com/office/drawing/2014/main" id="{885F4EE0-F6F8-FE43-928B-3AD639D2C7DC}"/>
                  </a:ext>
                </a:extLst>
              </p14:cNvPr>
              <p14:cNvContentPartPr/>
              <p14:nvPr/>
            </p14:nvContentPartPr>
            <p14:xfrm>
              <a:off x="7871929" y="2870802"/>
              <a:ext cx="43920" cy="98280"/>
            </p14:xfrm>
          </p:contentPart>
        </mc:Choice>
        <mc:Fallback xmlns="">
          <p:pic>
            <p:nvPicPr>
              <p:cNvPr id="150" name="Ink 149">
                <a:extLst>
                  <a:ext uri="{FF2B5EF4-FFF2-40B4-BE49-F238E27FC236}">
                    <a16:creationId xmlns:a16="http://schemas.microsoft.com/office/drawing/2014/main" id="{885F4EE0-F6F8-FE43-928B-3AD639D2C7DC}"/>
                  </a:ext>
                </a:extLst>
              </p:cNvPr>
              <p:cNvPicPr/>
              <p:nvPr/>
            </p:nvPicPr>
            <p:blipFill>
              <a:blip r:embed="rId263"/>
              <a:stretch>
                <a:fillRect/>
              </a:stretch>
            </p:blipFill>
            <p:spPr>
              <a:xfrm>
                <a:off x="7835631" y="2798537"/>
                <a:ext cx="116152" cy="2424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4">
            <p14:nvContentPartPr>
              <p14:cNvPr id="151" name="Ink 150">
                <a:extLst>
                  <a:ext uri="{FF2B5EF4-FFF2-40B4-BE49-F238E27FC236}">
                    <a16:creationId xmlns:a16="http://schemas.microsoft.com/office/drawing/2014/main" id="{DFA5D7BB-CE06-CA45-956D-DA9FFCCDD3B2}"/>
                  </a:ext>
                </a:extLst>
              </p14:cNvPr>
              <p14:cNvContentPartPr/>
              <p14:nvPr/>
            </p14:nvContentPartPr>
            <p14:xfrm>
              <a:off x="8149849" y="3461202"/>
              <a:ext cx="250200" cy="394560"/>
            </p14:xfrm>
          </p:contentPart>
        </mc:Choice>
        <mc:Fallback xmlns="">
          <p:pic>
            <p:nvPicPr>
              <p:cNvPr id="151" name="Ink 150">
                <a:extLst>
                  <a:ext uri="{FF2B5EF4-FFF2-40B4-BE49-F238E27FC236}">
                    <a16:creationId xmlns:a16="http://schemas.microsoft.com/office/drawing/2014/main" id="{DFA5D7BB-CE06-CA45-956D-DA9FFCCDD3B2}"/>
                  </a:ext>
                </a:extLst>
              </p:cNvPr>
              <p:cNvPicPr/>
              <p:nvPr/>
            </p:nvPicPr>
            <p:blipFill>
              <a:blip r:embed="rId265"/>
              <a:stretch>
                <a:fillRect/>
              </a:stretch>
            </p:blipFill>
            <p:spPr>
              <a:xfrm>
                <a:off x="8113849" y="3389202"/>
                <a:ext cx="321840" cy="53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6">
            <p14:nvContentPartPr>
              <p14:cNvPr id="152" name="Ink 151">
                <a:extLst>
                  <a:ext uri="{FF2B5EF4-FFF2-40B4-BE49-F238E27FC236}">
                    <a16:creationId xmlns:a16="http://schemas.microsoft.com/office/drawing/2014/main" id="{E6FD9617-D20F-6843-ACD8-108207589F1A}"/>
                  </a:ext>
                </a:extLst>
              </p14:cNvPr>
              <p14:cNvContentPartPr/>
              <p14:nvPr/>
            </p14:nvContentPartPr>
            <p14:xfrm>
              <a:off x="8261089" y="5711922"/>
              <a:ext cx="97200" cy="97920"/>
            </p14:xfrm>
          </p:contentPart>
        </mc:Choice>
        <mc:Fallback xmlns="">
          <p:pic>
            <p:nvPicPr>
              <p:cNvPr id="152" name="Ink 151">
                <a:extLst>
                  <a:ext uri="{FF2B5EF4-FFF2-40B4-BE49-F238E27FC236}">
                    <a16:creationId xmlns:a16="http://schemas.microsoft.com/office/drawing/2014/main" id="{E6FD9617-D20F-6843-ACD8-108207589F1A}"/>
                  </a:ext>
                </a:extLst>
              </p:cNvPr>
              <p:cNvPicPr/>
              <p:nvPr/>
            </p:nvPicPr>
            <p:blipFill>
              <a:blip r:embed="rId267"/>
              <a:stretch>
                <a:fillRect/>
              </a:stretch>
            </p:blipFill>
            <p:spPr>
              <a:xfrm>
                <a:off x="8225222" y="5639656"/>
                <a:ext cx="168576" cy="2420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8">
            <p14:nvContentPartPr>
              <p14:cNvPr id="153" name="Ink 152">
                <a:extLst>
                  <a:ext uri="{FF2B5EF4-FFF2-40B4-BE49-F238E27FC236}">
                    <a16:creationId xmlns:a16="http://schemas.microsoft.com/office/drawing/2014/main" id="{42548200-D09E-D74E-B9F1-E56F0FDBF046}"/>
                  </a:ext>
                </a:extLst>
              </p14:cNvPr>
              <p14:cNvContentPartPr/>
              <p14:nvPr/>
            </p14:nvContentPartPr>
            <p14:xfrm>
              <a:off x="9018529" y="3544002"/>
              <a:ext cx="245880" cy="894960"/>
            </p14:xfrm>
          </p:contentPart>
        </mc:Choice>
        <mc:Fallback xmlns="">
          <p:pic>
            <p:nvPicPr>
              <p:cNvPr id="153" name="Ink 152">
                <a:extLst>
                  <a:ext uri="{FF2B5EF4-FFF2-40B4-BE49-F238E27FC236}">
                    <a16:creationId xmlns:a16="http://schemas.microsoft.com/office/drawing/2014/main" id="{42548200-D09E-D74E-B9F1-E56F0FDBF046}"/>
                  </a:ext>
                </a:extLst>
              </p:cNvPr>
              <p:cNvPicPr/>
              <p:nvPr/>
            </p:nvPicPr>
            <p:blipFill>
              <a:blip r:embed="rId269"/>
              <a:stretch>
                <a:fillRect/>
              </a:stretch>
            </p:blipFill>
            <p:spPr>
              <a:xfrm>
                <a:off x="8982582" y="3472002"/>
                <a:ext cx="317415" cy="10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0">
            <p14:nvContentPartPr>
              <p14:cNvPr id="154" name="Ink 153">
                <a:extLst>
                  <a:ext uri="{FF2B5EF4-FFF2-40B4-BE49-F238E27FC236}">
                    <a16:creationId xmlns:a16="http://schemas.microsoft.com/office/drawing/2014/main" id="{81914A19-5EAC-4746-8A02-1B519EC3BAD1}"/>
                  </a:ext>
                </a:extLst>
              </p14:cNvPr>
              <p14:cNvContentPartPr/>
              <p14:nvPr/>
            </p14:nvContentPartPr>
            <p14:xfrm>
              <a:off x="9162529" y="4647762"/>
              <a:ext cx="129240" cy="482760"/>
            </p14:xfrm>
          </p:contentPart>
        </mc:Choice>
        <mc:Fallback xmlns="">
          <p:pic>
            <p:nvPicPr>
              <p:cNvPr id="154" name="Ink 153">
                <a:extLst>
                  <a:ext uri="{FF2B5EF4-FFF2-40B4-BE49-F238E27FC236}">
                    <a16:creationId xmlns:a16="http://schemas.microsoft.com/office/drawing/2014/main" id="{81914A19-5EAC-4746-8A02-1B519EC3BAD1}"/>
                  </a:ext>
                </a:extLst>
              </p:cNvPr>
              <p:cNvPicPr/>
              <p:nvPr/>
            </p:nvPicPr>
            <p:blipFill>
              <a:blip r:embed="rId271"/>
              <a:stretch>
                <a:fillRect/>
              </a:stretch>
            </p:blipFill>
            <p:spPr>
              <a:xfrm>
                <a:off x="9126529" y="4575762"/>
                <a:ext cx="200880" cy="62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2">
            <p14:nvContentPartPr>
              <p14:cNvPr id="155" name="Ink 154">
                <a:extLst>
                  <a:ext uri="{FF2B5EF4-FFF2-40B4-BE49-F238E27FC236}">
                    <a16:creationId xmlns:a16="http://schemas.microsoft.com/office/drawing/2014/main" id="{7BBA35BD-2595-0142-B2E8-7E69CF7851DC}"/>
                  </a:ext>
                </a:extLst>
              </p14:cNvPr>
              <p14:cNvContentPartPr/>
              <p14:nvPr/>
            </p14:nvContentPartPr>
            <p14:xfrm>
              <a:off x="8666809" y="5225202"/>
              <a:ext cx="357840" cy="109080"/>
            </p14:xfrm>
          </p:contentPart>
        </mc:Choice>
        <mc:Fallback xmlns="">
          <p:pic>
            <p:nvPicPr>
              <p:cNvPr id="155" name="Ink 154">
                <a:extLst>
                  <a:ext uri="{FF2B5EF4-FFF2-40B4-BE49-F238E27FC236}">
                    <a16:creationId xmlns:a16="http://schemas.microsoft.com/office/drawing/2014/main" id="{7BBA35BD-2595-0142-B2E8-7E69CF7851DC}"/>
                  </a:ext>
                </a:extLst>
              </p:cNvPr>
              <p:cNvPicPr/>
              <p:nvPr/>
            </p:nvPicPr>
            <p:blipFill>
              <a:blip r:embed="rId273"/>
              <a:stretch>
                <a:fillRect/>
              </a:stretch>
            </p:blipFill>
            <p:spPr>
              <a:xfrm>
                <a:off x="8630845" y="5153202"/>
                <a:ext cx="429408" cy="25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4">
            <p14:nvContentPartPr>
              <p14:cNvPr id="156" name="Ink 155">
                <a:extLst>
                  <a:ext uri="{FF2B5EF4-FFF2-40B4-BE49-F238E27FC236}">
                    <a16:creationId xmlns:a16="http://schemas.microsoft.com/office/drawing/2014/main" id="{0B351E37-644C-FF49-808F-0FD264EF5782}"/>
                  </a:ext>
                </a:extLst>
              </p14:cNvPr>
              <p14:cNvContentPartPr/>
              <p14:nvPr/>
            </p14:nvContentPartPr>
            <p14:xfrm>
              <a:off x="8865529" y="5452722"/>
              <a:ext cx="183960" cy="218520"/>
            </p14:xfrm>
          </p:contentPart>
        </mc:Choice>
        <mc:Fallback xmlns="">
          <p:pic>
            <p:nvPicPr>
              <p:cNvPr id="156" name="Ink 155">
                <a:extLst>
                  <a:ext uri="{FF2B5EF4-FFF2-40B4-BE49-F238E27FC236}">
                    <a16:creationId xmlns:a16="http://schemas.microsoft.com/office/drawing/2014/main" id="{0B351E37-644C-FF49-808F-0FD264EF5782}"/>
                  </a:ext>
                </a:extLst>
              </p:cNvPr>
              <p:cNvPicPr/>
              <p:nvPr/>
            </p:nvPicPr>
            <p:blipFill>
              <a:blip r:embed="rId275"/>
              <a:stretch>
                <a:fillRect/>
              </a:stretch>
            </p:blipFill>
            <p:spPr>
              <a:xfrm>
                <a:off x="8829529" y="5380722"/>
                <a:ext cx="255600" cy="36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6">
            <p14:nvContentPartPr>
              <p14:cNvPr id="157" name="Ink 156">
                <a:extLst>
                  <a:ext uri="{FF2B5EF4-FFF2-40B4-BE49-F238E27FC236}">
                    <a16:creationId xmlns:a16="http://schemas.microsoft.com/office/drawing/2014/main" id="{8A51A7E8-13E7-0E48-BB40-058CFD95317E}"/>
                  </a:ext>
                </a:extLst>
              </p14:cNvPr>
              <p14:cNvContentPartPr/>
              <p14:nvPr/>
            </p14:nvContentPartPr>
            <p14:xfrm>
              <a:off x="8901169" y="5737482"/>
              <a:ext cx="62280" cy="159840"/>
            </p14:xfrm>
          </p:contentPart>
        </mc:Choice>
        <mc:Fallback xmlns="">
          <p:pic>
            <p:nvPicPr>
              <p:cNvPr id="157" name="Ink 156">
                <a:extLst>
                  <a:ext uri="{FF2B5EF4-FFF2-40B4-BE49-F238E27FC236}">
                    <a16:creationId xmlns:a16="http://schemas.microsoft.com/office/drawing/2014/main" id="{8A51A7E8-13E7-0E48-BB40-058CFD95317E}"/>
                  </a:ext>
                </a:extLst>
              </p:cNvPr>
              <p:cNvPicPr/>
              <p:nvPr/>
            </p:nvPicPr>
            <p:blipFill>
              <a:blip r:embed="rId277"/>
              <a:stretch>
                <a:fillRect/>
              </a:stretch>
            </p:blipFill>
            <p:spPr>
              <a:xfrm>
                <a:off x="8865169" y="5665482"/>
                <a:ext cx="133920" cy="30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8">
            <p14:nvContentPartPr>
              <p14:cNvPr id="158" name="Ink 157">
                <a:extLst>
                  <a:ext uri="{FF2B5EF4-FFF2-40B4-BE49-F238E27FC236}">
                    <a16:creationId xmlns:a16="http://schemas.microsoft.com/office/drawing/2014/main" id="{19DD0477-25CA-C94C-ADCD-76CDB6A890AE}"/>
                  </a:ext>
                </a:extLst>
              </p14:cNvPr>
              <p14:cNvContentPartPr/>
              <p14:nvPr/>
            </p14:nvContentPartPr>
            <p14:xfrm>
              <a:off x="10144249" y="4719762"/>
              <a:ext cx="360" cy="360"/>
            </p14:xfrm>
          </p:contentPart>
        </mc:Choice>
        <mc:Fallback xmlns="">
          <p:pic>
            <p:nvPicPr>
              <p:cNvPr id="158" name="Ink 157">
                <a:extLst>
                  <a:ext uri="{FF2B5EF4-FFF2-40B4-BE49-F238E27FC236}">
                    <a16:creationId xmlns:a16="http://schemas.microsoft.com/office/drawing/2014/main" id="{19DD0477-25CA-C94C-ADCD-76CDB6A890AE}"/>
                  </a:ext>
                </a:extLst>
              </p:cNvPr>
              <p:cNvPicPr/>
              <p:nvPr/>
            </p:nvPicPr>
            <p:blipFill>
              <a:blip r:embed="rId279"/>
              <a:stretch>
                <a:fillRect/>
              </a:stretch>
            </p:blipFill>
            <p:spPr>
              <a:xfrm>
                <a:off x="10108249" y="4647762"/>
                <a:ext cx="7200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0">
            <p14:nvContentPartPr>
              <p14:cNvPr id="159" name="Ink 158">
                <a:extLst>
                  <a:ext uri="{FF2B5EF4-FFF2-40B4-BE49-F238E27FC236}">
                    <a16:creationId xmlns:a16="http://schemas.microsoft.com/office/drawing/2014/main" id="{292E8A51-B2DA-A84E-93BD-F5B60D96D4BA}"/>
                  </a:ext>
                </a:extLst>
              </p14:cNvPr>
              <p14:cNvContentPartPr/>
              <p14:nvPr/>
            </p14:nvContentPartPr>
            <p14:xfrm>
              <a:off x="8164969" y="5889762"/>
              <a:ext cx="1565640" cy="213480"/>
            </p14:xfrm>
          </p:contentPart>
        </mc:Choice>
        <mc:Fallback xmlns="">
          <p:pic>
            <p:nvPicPr>
              <p:cNvPr id="159" name="Ink 158">
                <a:extLst>
                  <a:ext uri="{FF2B5EF4-FFF2-40B4-BE49-F238E27FC236}">
                    <a16:creationId xmlns:a16="http://schemas.microsoft.com/office/drawing/2014/main" id="{292E8A51-B2DA-A84E-93BD-F5B60D96D4BA}"/>
                  </a:ext>
                </a:extLst>
              </p:cNvPr>
              <p:cNvPicPr/>
              <p:nvPr/>
            </p:nvPicPr>
            <p:blipFill>
              <a:blip r:embed="rId281"/>
              <a:stretch>
                <a:fillRect/>
              </a:stretch>
            </p:blipFill>
            <p:spPr>
              <a:xfrm>
                <a:off x="8146969" y="5853762"/>
                <a:ext cx="1601280" cy="28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55421122"/>
      </p:ext>
    </p:extLst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1852760" y="260648"/>
            <a:ext cx="6876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Chie Npd 2019" panose="02000503000000000000" pitchFamily="2" charset="0"/>
                <a:ea typeface="Kozuka Gothic Pro B" pitchFamily="34" charset="-128"/>
              </a:rPr>
              <a:t>Task 4: Meet the stranger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661BCE-CD42-F949-822D-BABA190562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2170"/>
          <a:stretch/>
        </p:blipFill>
        <p:spPr>
          <a:xfrm>
            <a:off x="2796448" y="1173451"/>
            <a:ext cx="6780090" cy="5046374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3346BFC-3A77-9341-8294-601B0EA7EFC5}"/>
              </a:ext>
            </a:extLst>
          </p:cNvPr>
          <p:cNvGrpSpPr/>
          <p:nvPr/>
        </p:nvGrpSpPr>
        <p:grpSpPr>
          <a:xfrm>
            <a:off x="2604409" y="4013802"/>
            <a:ext cx="233640" cy="510120"/>
            <a:chOff x="1080409" y="4013802"/>
            <a:chExt cx="233640" cy="510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EC0CA84B-E89C-4D44-9D1C-5B1105ABC4F0}"/>
                    </a:ext>
                  </a:extLst>
                </p14:cNvPr>
                <p14:cNvContentPartPr/>
                <p14:nvPr/>
              </p14:nvContentPartPr>
              <p14:xfrm>
                <a:off x="1080409" y="4013802"/>
                <a:ext cx="233640" cy="51012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EC0CA84B-E89C-4D44-9D1C-5B1105ABC4F0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409" y="4004802"/>
                  <a:ext cx="251280" cy="52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B6A446AD-E767-4B42-86E0-3E4994BDAB0D}"/>
                    </a:ext>
                  </a:extLst>
                </p14:cNvPr>
                <p14:cNvContentPartPr/>
                <p14:nvPr/>
              </p14:nvContentPartPr>
              <p14:xfrm>
                <a:off x="1247809" y="4227282"/>
                <a:ext cx="45000" cy="5328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B6A446AD-E767-4B42-86E0-3E4994BDAB0D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238809" y="4218282"/>
                  <a:ext cx="6264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9A6D0BC6-22A4-9543-A795-C968CBE4D1F9}"/>
                    </a:ext>
                  </a:extLst>
                </p14:cNvPr>
                <p14:cNvContentPartPr/>
                <p14:nvPr/>
              </p14:nvContentPartPr>
              <p14:xfrm>
                <a:off x="1222969" y="4311522"/>
                <a:ext cx="43920" cy="2412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9A6D0BC6-22A4-9543-A795-C968CBE4D1F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213969" y="4302522"/>
                  <a:ext cx="6156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A0681468-739A-604A-B991-BC5DB0996277}"/>
                    </a:ext>
                  </a:extLst>
                </p14:cNvPr>
                <p14:cNvContentPartPr/>
                <p14:nvPr/>
              </p14:nvContentPartPr>
              <p14:xfrm>
                <a:off x="1188409" y="4381722"/>
                <a:ext cx="95760" cy="2448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A0681468-739A-604A-B991-BC5DB0996277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179375" y="4372722"/>
                  <a:ext cx="113467" cy="42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A8B200-4941-A347-ADB7-4359924DAB95}"/>
              </a:ext>
            </a:extLst>
          </p:cNvPr>
          <p:cNvGrpSpPr/>
          <p:nvPr/>
        </p:nvGrpSpPr>
        <p:grpSpPr>
          <a:xfrm>
            <a:off x="3041809" y="3801042"/>
            <a:ext cx="226800" cy="91080"/>
            <a:chOff x="1517809" y="3801042"/>
            <a:chExt cx="226800" cy="91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C122E901-B4AB-DE44-9B64-48D01CCE9DC7}"/>
                    </a:ext>
                  </a:extLst>
                </p14:cNvPr>
                <p14:cNvContentPartPr/>
                <p14:nvPr/>
              </p14:nvContentPartPr>
              <p14:xfrm>
                <a:off x="1517809" y="3857562"/>
                <a:ext cx="66960" cy="345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C122E901-B4AB-DE44-9B64-48D01CCE9DC7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508809" y="3848562"/>
                  <a:ext cx="8460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BF733EB6-5C4E-E646-9905-755161111BB9}"/>
                    </a:ext>
                  </a:extLst>
                </p14:cNvPr>
                <p14:cNvContentPartPr/>
                <p14:nvPr/>
              </p14:nvContentPartPr>
              <p14:xfrm>
                <a:off x="1683769" y="3801042"/>
                <a:ext cx="60840" cy="399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BF733EB6-5C4E-E646-9905-755161111BB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674769" y="3792122"/>
                  <a:ext cx="78480" cy="57443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090EF32-5B71-EC49-9B61-58491BB991D1}"/>
              </a:ext>
            </a:extLst>
          </p:cNvPr>
          <p:cNvGrpSpPr/>
          <p:nvPr/>
        </p:nvGrpSpPr>
        <p:grpSpPr>
          <a:xfrm>
            <a:off x="3637609" y="3541122"/>
            <a:ext cx="139320" cy="70560"/>
            <a:chOff x="2113609" y="3541122"/>
            <a:chExt cx="139320" cy="7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BD1E7777-DB03-CF4C-8359-61ADDD0D7A5C}"/>
                    </a:ext>
                  </a:extLst>
                </p14:cNvPr>
                <p14:cNvContentPartPr/>
                <p14:nvPr/>
              </p14:nvContentPartPr>
              <p14:xfrm>
                <a:off x="2113609" y="3585042"/>
                <a:ext cx="48600" cy="266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BD1E7777-DB03-CF4C-8359-61ADDD0D7A5C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104609" y="3576042"/>
                  <a:ext cx="6624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107A62BD-B2E9-BA4F-8A59-C854C254A54D}"/>
                    </a:ext>
                  </a:extLst>
                </p14:cNvPr>
                <p14:cNvContentPartPr/>
                <p14:nvPr/>
              </p14:nvContentPartPr>
              <p14:xfrm>
                <a:off x="2206849" y="3541122"/>
                <a:ext cx="46080" cy="684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107A62BD-B2E9-BA4F-8A59-C854C254A54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197778" y="3532122"/>
                  <a:ext cx="63859" cy="24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68DF19D-8984-BE47-B77C-9A6E8352B5A9}"/>
              </a:ext>
            </a:extLst>
          </p:cNvPr>
          <p:cNvGrpSpPr/>
          <p:nvPr/>
        </p:nvGrpSpPr>
        <p:grpSpPr>
          <a:xfrm>
            <a:off x="4046209" y="3383082"/>
            <a:ext cx="216360" cy="91800"/>
            <a:chOff x="2522209" y="3383082"/>
            <a:chExt cx="216360" cy="91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A004D75F-6E9C-9E4A-ABBA-9FC18B61D504}"/>
                    </a:ext>
                  </a:extLst>
                </p14:cNvPr>
                <p14:cNvContentPartPr/>
                <p14:nvPr/>
              </p14:nvContentPartPr>
              <p14:xfrm>
                <a:off x="2522209" y="3443922"/>
                <a:ext cx="77400" cy="309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A004D75F-6E9C-9E4A-ABBA-9FC18B61D504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513209" y="3434922"/>
                  <a:ext cx="9504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A465C225-5A90-3045-A5AD-22045B3BCB60}"/>
                    </a:ext>
                  </a:extLst>
                </p14:cNvPr>
                <p14:cNvContentPartPr/>
                <p14:nvPr/>
              </p14:nvContentPartPr>
              <p14:xfrm>
                <a:off x="2620489" y="3398562"/>
                <a:ext cx="27000" cy="1800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A465C225-5A90-3045-A5AD-22045B3BCB6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611489" y="3389562"/>
                  <a:ext cx="4464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6B73462B-531E-A342-BEF9-45C966BB851F}"/>
                    </a:ext>
                  </a:extLst>
                </p14:cNvPr>
                <p14:cNvContentPartPr/>
                <p14:nvPr/>
              </p14:nvContentPartPr>
              <p14:xfrm>
                <a:off x="2698969" y="3383082"/>
                <a:ext cx="39600" cy="219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6B73462B-531E-A342-BEF9-45C966BB851F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689969" y="3374082"/>
                  <a:ext cx="57240" cy="39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478D4E5-5981-2043-B8DB-C7ABB85FFE95}"/>
              </a:ext>
            </a:extLst>
          </p:cNvPr>
          <p:cNvGrpSpPr/>
          <p:nvPr/>
        </p:nvGrpSpPr>
        <p:grpSpPr>
          <a:xfrm>
            <a:off x="4234489" y="2712762"/>
            <a:ext cx="178200" cy="56160"/>
            <a:chOff x="2710489" y="2712762"/>
            <a:chExt cx="178200" cy="5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2D2970AD-65C1-424D-90D1-ABB6595B7E7A}"/>
                    </a:ext>
                  </a:extLst>
                </p14:cNvPr>
                <p14:cNvContentPartPr/>
                <p14:nvPr/>
              </p14:nvContentPartPr>
              <p14:xfrm>
                <a:off x="2710489" y="2731482"/>
                <a:ext cx="63720" cy="3744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2D2970AD-65C1-424D-90D1-ABB6595B7E7A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2701489" y="2722482"/>
                  <a:ext cx="8136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6E7C2B91-0994-7B4B-A32E-2FAE17376A48}"/>
                    </a:ext>
                  </a:extLst>
                </p14:cNvPr>
                <p14:cNvContentPartPr/>
                <p14:nvPr/>
              </p14:nvContentPartPr>
              <p14:xfrm>
                <a:off x="2802289" y="2712762"/>
                <a:ext cx="86400" cy="3852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6E7C2B91-0994-7B4B-A32E-2FAE17376A48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2793289" y="2703762"/>
                  <a:ext cx="104040" cy="56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4E07D50-0265-CE4F-A79F-F2CDA283F3EC}"/>
              </a:ext>
            </a:extLst>
          </p:cNvPr>
          <p:cNvGrpSpPr/>
          <p:nvPr/>
        </p:nvGrpSpPr>
        <p:grpSpPr>
          <a:xfrm>
            <a:off x="4628689" y="2527362"/>
            <a:ext cx="331920" cy="146160"/>
            <a:chOff x="3104689" y="2527362"/>
            <a:chExt cx="331920" cy="14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AD972E25-86DB-1044-995D-DBC38CA8D08A}"/>
                    </a:ext>
                  </a:extLst>
                </p14:cNvPr>
                <p14:cNvContentPartPr/>
                <p14:nvPr/>
              </p14:nvContentPartPr>
              <p14:xfrm>
                <a:off x="3104689" y="2659842"/>
                <a:ext cx="44640" cy="1368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AD972E25-86DB-1044-995D-DBC38CA8D08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3095689" y="2650842"/>
                  <a:ext cx="6228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9F99DC86-D58E-D641-9EA6-39DBEB9A32B2}"/>
                    </a:ext>
                  </a:extLst>
                </p14:cNvPr>
                <p14:cNvContentPartPr/>
                <p14:nvPr/>
              </p14:nvContentPartPr>
              <p14:xfrm>
                <a:off x="3253009" y="2630682"/>
                <a:ext cx="46800" cy="1980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9F99DC86-D58E-D641-9EA6-39DBEB9A32B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244009" y="2621682"/>
                  <a:ext cx="64440" cy="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E6A024B-AC0D-3341-ADBC-9E777D1CFE70}"/>
                    </a:ext>
                  </a:extLst>
                </p14:cNvPr>
                <p14:cNvContentPartPr/>
                <p14:nvPr/>
              </p14:nvContentPartPr>
              <p14:xfrm>
                <a:off x="3379369" y="2527362"/>
                <a:ext cx="57240" cy="561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E6A024B-AC0D-3341-ADBC-9E777D1CFE70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3370369" y="2518362"/>
                  <a:ext cx="74880" cy="73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DDBFAEB-D60E-3042-A243-79427BA9D0D3}"/>
              </a:ext>
            </a:extLst>
          </p:cNvPr>
          <p:cNvGrpSpPr/>
          <p:nvPr/>
        </p:nvGrpSpPr>
        <p:grpSpPr>
          <a:xfrm>
            <a:off x="6724609" y="2550762"/>
            <a:ext cx="125640" cy="51120"/>
            <a:chOff x="5200609" y="2550762"/>
            <a:chExt cx="125640" cy="51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71024E9C-847B-FE42-937C-988D0C033D09}"/>
                    </a:ext>
                  </a:extLst>
                </p14:cNvPr>
                <p14:cNvContentPartPr/>
                <p14:nvPr/>
              </p14:nvContentPartPr>
              <p14:xfrm>
                <a:off x="5200609" y="2572002"/>
                <a:ext cx="64080" cy="2988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71024E9C-847B-FE42-937C-988D0C033D09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191609" y="2563002"/>
                  <a:ext cx="8172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48406955-E8C8-794A-A931-9D46539065D0}"/>
                    </a:ext>
                  </a:extLst>
                </p14:cNvPr>
                <p14:cNvContentPartPr/>
                <p14:nvPr/>
              </p14:nvContentPartPr>
              <p14:xfrm>
                <a:off x="5282329" y="2550762"/>
                <a:ext cx="43920" cy="3492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48406955-E8C8-794A-A931-9D46539065D0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5273329" y="2541854"/>
                  <a:ext cx="61560" cy="523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9C3924B8-9BAF-D944-A1F6-859D5BFE023B}"/>
                  </a:ext>
                </a:extLst>
              </p14:cNvPr>
              <p14:cNvContentPartPr/>
              <p14:nvPr/>
            </p14:nvContentPartPr>
            <p14:xfrm>
              <a:off x="5192089" y="3651642"/>
              <a:ext cx="1738800" cy="221544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9C3924B8-9BAF-D944-A1F6-859D5BFE023B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5174089" y="3633642"/>
                <a:ext cx="1774440" cy="225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74B667BE-5267-4149-A7CD-639ABCAFE921}"/>
                  </a:ext>
                </a:extLst>
              </p14:cNvPr>
              <p14:cNvContentPartPr/>
              <p14:nvPr/>
            </p14:nvContentPartPr>
            <p14:xfrm>
              <a:off x="4976809" y="2964762"/>
              <a:ext cx="1483560" cy="77472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74B667BE-5267-4149-A7CD-639ABCAFE921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4958809" y="2946762"/>
                <a:ext cx="1519200" cy="81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5BBCF210-176A-BE47-A7B5-4ECE257EFADC}"/>
                  </a:ext>
                </a:extLst>
              </p14:cNvPr>
              <p14:cNvContentPartPr/>
              <p14:nvPr/>
            </p14:nvContentPartPr>
            <p14:xfrm>
              <a:off x="5374249" y="3913002"/>
              <a:ext cx="1005480" cy="214668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5BBCF210-176A-BE47-A7B5-4ECE257EFADC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356243" y="3895002"/>
                <a:ext cx="1041133" cy="218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BD88F6B6-9C37-FA46-A991-70DFD8205AAA}"/>
                  </a:ext>
                </a:extLst>
              </p14:cNvPr>
              <p14:cNvContentPartPr/>
              <p14:nvPr/>
            </p14:nvContentPartPr>
            <p14:xfrm>
              <a:off x="5342929" y="3696642"/>
              <a:ext cx="2866320" cy="219456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BD88F6B6-9C37-FA46-A991-70DFD8205AAA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5324927" y="3678642"/>
                <a:ext cx="2901964" cy="223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1FDB65F7-E679-1448-9D90-B42B3EAC8441}"/>
                  </a:ext>
                </a:extLst>
              </p14:cNvPr>
              <p14:cNvContentPartPr/>
              <p14:nvPr/>
            </p14:nvContentPartPr>
            <p14:xfrm>
              <a:off x="4208929" y="2385882"/>
              <a:ext cx="1617120" cy="53640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1FDB65F7-E679-1448-9D90-B42B3EAC8441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4172921" y="2313834"/>
                <a:ext cx="1688776" cy="6801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C729AE7D-918C-2846-9261-8D4419AA4BBB}"/>
                  </a:ext>
                </a:extLst>
              </p14:cNvPr>
              <p14:cNvContentPartPr/>
              <p14:nvPr/>
            </p14:nvContentPartPr>
            <p14:xfrm>
              <a:off x="2722489" y="3319722"/>
              <a:ext cx="1629720" cy="107892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C729AE7D-918C-2846-9261-8D4419AA4BBB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2686489" y="3247722"/>
                <a:ext cx="1701360" cy="122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085BE3B6-B27E-834A-ACEA-C0FC61C504BF}"/>
                  </a:ext>
                </a:extLst>
              </p14:cNvPr>
              <p14:cNvContentPartPr/>
              <p14:nvPr/>
            </p14:nvContentPartPr>
            <p14:xfrm>
              <a:off x="6369289" y="2386242"/>
              <a:ext cx="1443960" cy="496800"/>
            </p14:xfrm>
          </p:contentPart>
        </mc:Choice>
        <mc:Fallback xmlns=""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085BE3B6-B27E-834A-ACEA-C0FC61C504BF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6333280" y="2314190"/>
                <a:ext cx="1515618" cy="6405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7520AB9A-1383-8E43-9E17-A432F9DA78F0}"/>
                  </a:ext>
                </a:extLst>
              </p14:cNvPr>
              <p14:cNvContentPartPr/>
              <p14:nvPr/>
            </p14:nvContentPartPr>
            <p14:xfrm>
              <a:off x="6322129" y="3117042"/>
              <a:ext cx="1469520" cy="52308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7520AB9A-1383-8E43-9E17-A432F9DA78F0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6286129" y="3045042"/>
                <a:ext cx="1541160" cy="66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D87C1F30-7A06-FF40-B10A-EE77BD6F123C}"/>
                  </a:ext>
                </a:extLst>
              </p14:cNvPr>
              <p14:cNvContentPartPr/>
              <p14:nvPr/>
            </p14:nvContentPartPr>
            <p14:xfrm>
              <a:off x="7444609" y="3995802"/>
              <a:ext cx="1253160" cy="408960"/>
            </p14:xfrm>
          </p:contentPart>
        </mc:Choice>
        <mc:Fallback xmlns=""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D87C1F30-7A06-FF40-B10A-EE77BD6F123C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7408609" y="3923802"/>
                <a:ext cx="1324800" cy="55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FA017A2A-5280-8C40-A914-8FEDB0593D8C}"/>
                  </a:ext>
                </a:extLst>
              </p14:cNvPr>
              <p14:cNvContentPartPr/>
              <p14:nvPr/>
            </p14:nvContentPartPr>
            <p14:xfrm>
              <a:off x="7150849" y="4519242"/>
              <a:ext cx="2295360" cy="38088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FA017A2A-5280-8C40-A914-8FEDB0593D8C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7114849" y="4447242"/>
                <a:ext cx="2367000" cy="52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14706F1F-2043-3042-9F28-0D731164442A}"/>
                  </a:ext>
                </a:extLst>
              </p14:cNvPr>
              <p14:cNvContentPartPr/>
              <p14:nvPr/>
            </p14:nvContentPartPr>
            <p14:xfrm>
              <a:off x="2949289" y="3290562"/>
              <a:ext cx="1421640" cy="99576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14706F1F-2043-3042-9F28-0D731164442A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2931294" y="3254562"/>
                <a:ext cx="1457271" cy="10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C7E2AAD8-C0BC-C848-8FEB-A0ED9CA9DB65}"/>
                  </a:ext>
                </a:extLst>
              </p14:cNvPr>
              <p14:cNvContentPartPr/>
              <p14:nvPr/>
            </p14:nvContentPartPr>
            <p14:xfrm>
              <a:off x="4093009" y="2566602"/>
              <a:ext cx="1645560" cy="419760"/>
            </p14:xfrm>
          </p:contentPart>
        </mc:Choice>
        <mc:Fallback xmlns=""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C7E2AAD8-C0BC-C848-8FEB-A0ED9CA9DB65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4075009" y="2530633"/>
                <a:ext cx="1681200" cy="4913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500110C0-07F3-8541-84CA-C3449D8587AA}"/>
                  </a:ext>
                </a:extLst>
              </p14:cNvPr>
              <p14:cNvContentPartPr/>
              <p14:nvPr/>
            </p14:nvContentPartPr>
            <p14:xfrm>
              <a:off x="6318889" y="2718162"/>
              <a:ext cx="1424520" cy="25560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500110C0-07F3-8541-84CA-C3449D8587AA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6300889" y="2682162"/>
                <a:ext cx="1460160" cy="32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AD867A53-C76D-F44A-B76A-55CB318DBCE7}"/>
                  </a:ext>
                </a:extLst>
              </p14:cNvPr>
              <p14:cNvContentPartPr/>
              <p14:nvPr/>
            </p14:nvContentPartPr>
            <p14:xfrm>
              <a:off x="6548569" y="3517002"/>
              <a:ext cx="1132920" cy="177840"/>
            </p14:xfrm>
          </p:contentPart>
        </mc:Choice>
        <mc:Fallback xmlns=""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AD867A53-C76D-F44A-B76A-55CB318DBCE7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6530569" y="3481002"/>
                <a:ext cx="1168560" cy="24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91A6BEB3-8759-5F45-BC72-2E8EB3800907}"/>
                  </a:ext>
                </a:extLst>
              </p14:cNvPr>
              <p14:cNvContentPartPr/>
              <p14:nvPr/>
            </p14:nvContentPartPr>
            <p14:xfrm>
              <a:off x="7542169" y="4217922"/>
              <a:ext cx="1150920" cy="20880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91A6BEB3-8759-5F45-BC72-2E8EB3800907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7524169" y="4181922"/>
                <a:ext cx="1186560" cy="28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A2CF6C1F-F96B-6547-8F2F-7A92C4EE98B2}"/>
                  </a:ext>
                </a:extLst>
              </p14:cNvPr>
              <p14:cNvContentPartPr/>
              <p14:nvPr/>
            </p14:nvContentPartPr>
            <p14:xfrm>
              <a:off x="7722169" y="4649202"/>
              <a:ext cx="1565640" cy="29988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A2CF6C1F-F96B-6547-8F2F-7A92C4EE98B2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7704169" y="4613202"/>
                <a:ext cx="1601280" cy="37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4972B0B1-8716-EB48-B067-C98F5EAE8D1C}"/>
                  </a:ext>
                </a:extLst>
              </p14:cNvPr>
              <p14:cNvContentPartPr/>
              <p14:nvPr/>
            </p14:nvContentPartPr>
            <p14:xfrm>
              <a:off x="7167409" y="5918922"/>
              <a:ext cx="2778120" cy="28080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4972B0B1-8716-EB48-B067-C98F5EAE8D1C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7149409" y="5882922"/>
                <a:ext cx="2813760" cy="35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694068E6-BBC2-B045-BDA4-8C386F053E2D}"/>
                  </a:ext>
                </a:extLst>
              </p14:cNvPr>
              <p14:cNvContentPartPr/>
              <p14:nvPr/>
            </p14:nvContentPartPr>
            <p14:xfrm>
              <a:off x="3596569" y="5880042"/>
              <a:ext cx="4296240" cy="25524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694068E6-BBC2-B045-BDA4-8C386F053E2D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3578569" y="5843991"/>
                <a:ext cx="4331880" cy="3269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A036A4A9-FAB6-0F42-B00E-ACC833A22E83}"/>
                  </a:ext>
                </a:extLst>
              </p14:cNvPr>
              <p14:cNvContentPartPr/>
              <p14:nvPr/>
            </p14:nvContentPartPr>
            <p14:xfrm>
              <a:off x="3924889" y="5956362"/>
              <a:ext cx="4491000" cy="18936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A036A4A9-FAB6-0F42-B00E-ACC833A22E83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3906888" y="5920362"/>
                <a:ext cx="4526643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5B4506EE-36D3-A348-8B47-C4547BE5005F}"/>
                  </a:ext>
                </a:extLst>
              </p14:cNvPr>
              <p14:cNvContentPartPr/>
              <p14:nvPr/>
            </p14:nvContentPartPr>
            <p14:xfrm>
              <a:off x="4760809" y="2450322"/>
              <a:ext cx="84240" cy="7416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5B4506EE-36D3-A348-8B47-C4547BE5005F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4742809" y="2414322"/>
                <a:ext cx="11988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F433ED09-F5E2-AA4B-AA71-33017EDE59BD}"/>
                  </a:ext>
                </a:extLst>
              </p14:cNvPr>
              <p14:cNvContentPartPr/>
              <p14:nvPr/>
            </p14:nvContentPartPr>
            <p14:xfrm>
              <a:off x="4753969" y="2529522"/>
              <a:ext cx="31320" cy="3348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F433ED09-F5E2-AA4B-AA71-33017EDE59BD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4735969" y="2493522"/>
                <a:ext cx="6696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D68BAB85-2908-2147-8168-C6D2FD9FDF36}"/>
                  </a:ext>
                </a:extLst>
              </p14:cNvPr>
              <p14:cNvContentPartPr/>
              <p14:nvPr/>
            </p14:nvContentPartPr>
            <p14:xfrm>
              <a:off x="4613929" y="2594682"/>
              <a:ext cx="45360" cy="3528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D68BAB85-2908-2147-8168-C6D2FD9FDF36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4595929" y="2558311"/>
                <a:ext cx="81000" cy="1076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EE672550-712C-B342-9213-643794426A05}"/>
                  </a:ext>
                </a:extLst>
              </p14:cNvPr>
              <p14:cNvContentPartPr/>
              <p14:nvPr/>
            </p14:nvContentPartPr>
            <p14:xfrm>
              <a:off x="4599529" y="2683242"/>
              <a:ext cx="30240" cy="3132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EE672550-712C-B342-9213-643794426A05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4581529" y="2646823"/>
                <a:ext cx="65880" cy="1037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3C93F0FA-3772-064A-9286-D922180CDAD1}"/>
                  </a:ext>
                </a:extLst>
              </p14:cNvPr>
              <p14:cNvContentPartPr/>
              <p14:nvPr/>
            </p14:nvContentPartPr>
            <p14:xfrm>
              <a:off x="4350769" y="2686842"/>
              <a:ext cx="30600" cy="3276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3C93F0FA-3772-064A-9286-D922180CDAD1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4332555" y="2650842"/>
                <a:ext cx="66664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F56605B3-CEBE-7745-B1A9-7547D461C993}"/>
                  </a:ext>
                </a:extLst>
              </p14:cNvPr>
              <p14:cNvContentPartPr/>
              <p14:nvPr/>
            </p14:nvContentPartPr>
            <p14:xfrm>
              <a:off x="4276969" y="2736522"/>
              <a:ext cx="33120" cy="4032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F56605B3-CEBE-7745-B1A9-7547D461C993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4258969" y="2700522"/>
                <a:ext cx="6876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9400AFCE-933A-7F48-8318-C5B577BF2417}"/>
                  </a:ext>
                </a:extLst>
              </p14:cNvPr>
              <p14:cNvContentPartPr/>
              <p14:nvPr/>
            </p14:nvContentPartPr>
            <p14:xfrm>
              <a:off x="4303969" y="2839842"/>
              <a:ext cx="26640" cy="2052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9400AFCE-933A-7F48-8318-C5B577BF2417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4285969" y="2803842"/>
                <a:ext cx="6228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4">
            <p14:nvContentPartPr>
              <p14:cNvPr id="68" name="Ink 67">
                <a:extLst>
                  <a:ext uri="{FF2B5EF4-FFF2-40B4-BE49-F238E27FC236}">
                    <a16:creationId xmlns:a16="http://schemas.microsoft.com/office/drawing/2014/main" id="{89EF6D42-4CFC-1E43-937F-5192B356409E}"/>
                  </a:ext>
                </a:extLst>
              </p14:cNvPr>
              <p14:cNvContentPartPr/>
              <p14:nvPr/>
            </p14:nvContentPartPr>
            <p14:xfrm>
              <a:off x="4650649" y="2808522"/>
              <a:ext cx="226800" cy="36720"/>
            </p14:xfrm>
          </p:contentPart>
        </mc:Choice>
        <mc:Fallback xmlns="">
          <p:pic>
            <p:nvPicPr>
              <p:cNvPr id="68" name="Ink 67">
                <a:extLst>
                  <a:ext uri="{FF2B5EF4-FFF2-40B4-BE49-F238E27FC236}">
                    <a16:creationId xmlns:a16="http://schemas.microsoft.com/office/drawing/2014/main" id="{89EF6D42-4CFC-1E43-937F-5192B356409E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4632620" y="2772872"/>
                <a:ext cx="262497" cy="1076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6">
            <p14:nvContentPartPr>
              <p14:cNvPr id="69" name="Ink 68">
                <a:extLst>
                  <a:ext uri="{FF2B5EF4-FFF2-40B4-BE49-F238E27FC236}">
                    <a16:creationId xmlns:a16="http://schemas.microsoft.com/office/drawing/2014/main" id="{1B52EBE4-0401-644E-854B-93EB203D62B2}"/>
                  </a:ext>
                </a:extLst>
              </p14:cNvPr>
              <p14:cNvContentPartPr/>
              <p14:nvPr/>
            </p14:nvContentPartPr>
            <p14:xfrm>
              <a:off x="4891129" y="2606922"/>
              <a:ext cx="44280" cy="20160"/>
            </p14:xfrm>
          </p:contentPart>
        </mc:Choice>
        <mc:Fallback xmlns="">
          <p:pic>
            <p:nvPicPr>
              <p:cNvPr id="69" name="Ink 68">
                <a:extLst>
                  <a:ext uri="{FF2B5EF4-FFF2-40B4-BE49-F238E27FC236}">
                    <a16:creationId xmlns:a16="http://schemas.microsoft.com/office/drawing/2014/main" id="{1B52EBE4-0401-644E-854B-93EB203D62B2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4873129" y="2571554"/>
                <a:ext cx="79920" cy="905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93E042A7-058C-7849-8DA9-61578E767730}"/>
                  </a:ext>
                </a:extLst>
              </p14:cNvPr>
              <p14:cNvContentPartPr/>
              <p14:nvPr/>
            </p14:nvContentPartPr>
            <p14:xfrm>
              <a:off x="5014609" y="2488842"/>
              <a:ext cx="77040" cy="5616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93E042A7-058C-7849-8DA9-61578E767730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4996609" y="2452610"/>
                <a:ext cx="112680" cy="1282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E60BC7AE-0FDD-EC45-A836-1FDCF5B313BF}"/>
                  </a:ext>
                </a:extLst>
              </p14:cNvPr>
              <p14:cNvContentPartPr/>
              <p14:nvPr/>
            </p14:nvContentPartPr>
            <p14:xfrm>
              <a:off x="5146729" y="2479122"/>
              <a:ext cx="13320" cy="1548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E60BC7AE-0FDD-EC45-A836-1FDCF5B313BF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5128729" y="2443122"/>
                <a:ext cx="48960" cy="8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72" name="Ink 71">
                <a:extLst>
                  <a:ext uri="{FF2B5EF4-FFF2-40B4-BE49-F238E27FC236}">
                    <a16:creationId xmlns:a16="http://schemas.microsoft.com/office/drawing/2014/main" id="{0B4BAF59-94BE-F840-9286-3FC30D213AB3}"/>
                  </a:ext>
                </a:extLst>
              </p14:cNvPr>
              <p14:cNvContentPartPr/>
              <p14:nvPr/>
            </p14:nvContentPartPr>
            <p14:xfrm>
              <a:off x="5417089" y="2547162"/>
              <a:ext cx="19080" cy="360"/>
            </p14:xfrm>
          </p:contentPart>
        </mc:Choice>
        <mc:Fallback xmlns="">
          <p:pic>
            <p:nvPicPr>
              <p:cNvPr id="72" name="Ink 71">
                <a:extLst>
                  <a:ext uri="{FF2B5EF4-FFF2-40B4-BE49-F238E27FC236}">
                    <a16:creationId xmlns:a16="http://schemas.microsoft.com/office/drawing/2014/main" id="{0B4BAF59-94BE-F840-9286-3FC30D213AB3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5398743" y="2511162"/>
                <a:ext cx="55405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id="{2774A78C-A592-044D-BEBB-F6D8D933656D}"/>
                  </a:ext>
                </a:extLst>
              </p14:cNvPr>
              <p14:cNvContentPartPr/>
              <p14:nvPr/>
            </p14:nvContentPartPr>
            <p14:xfrm>
              <a:off x="3726529" y="3672162"/>
              <a:ext cx="360" cy="36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2774A78C-A592-044D-BEBB-F6D8D933656D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3708529" y="363616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74" name="Ink 73">
                <a:extLst>
                  <a:ext uri="{FF2B5EF4-FFF2-40B4-BE49-F238E27FC236}">
                    <a16:creationId xmlns:a16="http://schemas.microsoft.com/office/drawing/2014/main" id="{0EC7EFAB-C2C7-EE44-B6B9-9240E76873DB}"/>
                  </a:ext>
                </a:extLst>
              </p14:cNvPr>
              <p14:cNvContentPartPr/>
              <p14:nvPr/>
            </p14:nvContentPartPr>
            <p14:xfrm>
              <a:off x="3419809" y="3816882"/>
              <a:ext cx="58680" cy="46080"/>
            </p14:xfrm>
          </p:contentPart>
        </mc:Choice>
        <mc:Fallback xmlns="">
          <p:pic>
            <p:nvPicPr>
              <p:cNvPr id="74" name="Ink 73">
                <a:extLst>
                  <a:ext uri="{FF2B5EF4-FFF2-40B4-BE49-F238E27FC236}">
                    <a16:creationId xmlns:a16="http://schemas.microsoft.com/office/drawing/2014/main" id="{0EC7EFAB-C2C7-EE44-B6B9-9240E76873DB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3401698" y="3780882"/>
                <a:ext cx="9454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75" name="Ink 74">
                <a:extLst>
                  <a:ext uri="{FF2B5EF4-FFF2-40B4-BE49-F238E27FC236}">
                    <a16:creationId xmlns:a16="http://schemas.microsoft.com/office/drawing/2014/main" id="{5175D099-0D1B-984B-8490-1134D46E86C9}"/>
                  </a:ext>
                </a:extLst>
              </p14:cNvPr>
              <p14:cNvContentPartPr/>
              <p14:nvPr/>
            </p14:nvContentPartPr>
            <p14:xfrm>
              <a:off x="3345289" y="3832002"/>
              <a:ext cx="23040" cy="20520"/>
            </p14:xfrm>
          </p:contentPart>
        </mc:Choice>
        <mc:Fallback xmlns="">
          <p:pic>
            <p:nvPicPr>
              <p:cNvPr id="75" name="Ink 74">
                <a:extLst>
                  <a:ext uri="{FF2B5EF4-FFF2-40B4-BE49-F238E27FC236}">
                    <a16:creationId xmlns:a16="http://schemas.microsoft.com/office/drawing/2014/main" id="{5175D099-0D1B-984B-8490-1134D46E86C9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3327289" y="3796002"/>
                <a:ext cx="5868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33A40EB4-6951-0F49-B1F1-8961D83996CB}"/>
                  </a:ext>
                </a:extLst>
              </p14:cNvPr>
              <p14:cNvContentPartPr/>
              <p14:nvPr/>
            </p14:nvContentPartPr>
            <p14:xfrm>
              <a:off x="3172849" y="3796002"/>
              <a:ext cx="25200" cy="3492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33A40EB4-6951-0F49-B1F1-8961D83996CB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3154849" y="3760002"/>
                <a:ext cx="6084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77" name="Ink 76">
                <a:extLst>
                  <a:ext uri="{FF2B5EF4-FFF2-40B4-BE49-F238E27FC236}">
                    <a16:creationId xmlns:a16="http://schemas.microsoft.com/office/drawing/2014/main" id="{700CC9EB-D91C-2044-BC52-41B01B62DB2B}"/>
                  </a:ext>
                </a:extLst>
              </p14:cNvPr>
              <p14:cNvContentPartPr/>
              <p14:nvPr/>
            </p14:nvContentPartPr>
            <p14:xfrm>
              <a:off x="3145849" y="3907242"/>
              <a:ext cx="21600" cy="28800"/>
            </p14:xfrm>
          </p:contentPart>
        </mc:Choice>
        <mc:Fallback xmlns="">
          <p:pic>
            <p:nvPicPr>
              <p:cNvPr id="77" name="Ink 76">
                <a:extLst>
                  <a:ext uri="{FF2B5EF4-FFF2-40B4-BE49-F238E27FC236}">
                    <a16:creationId xmlns:a16="http://schemas.microsoft.com/office/drawing/2014/main" id="{700CC9EB-D91C-2044-BC52-41B01B62DB2B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3127849" y="3871242"/>
                <a:ext cx="5724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EC3A6501-92D7-544C-9229-180B385EE93A}"/>
                  </a:ext>
                </a:extLst>
              </p14:cNvPr>
              <p14:cNvContentPartPr/>
              <p14:nvPr/>
            </p14:nvContentPartPr>
            <p14:xfrm>
              <a:off x="3027769" y="4005522"/>
              <a:ext cx="81720" cy="37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EC3A6501-92D7-544C-9229-180B385EE93A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3009769" y="3969172"/>
                <a:ext cx="117360" cy="1097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85EE0098-E020-914A-9EF0-7FF4DE12814A}"/>
                  </a:ext>
                </a:extLst>
              </p14:cNvPr>
              <p14:cNvContentPartPr/>
              <p14:nvPr/>
            </p14:nvContentPartPr>
            <p14:xfrm>
              <a:off x="3064849" y="4075362"/>
              <a:ext cx="57960" cy="5184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85EE0098-E020-914A-9EF0-7FF4DE12814A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3046849" y="4039362"/>
                <a:ext cx="93600" cy="12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80" name="Ink 79">
                <a:extLst>
                  <a:ext uri="{FF2B5EF4-FFF2-40B4-BE49-F238E27FC236}">
                    <a16:creationId xmlns:a16="http://schemas.microsoft.com/office/drawing/2014/main" id="{D7567AB9-613A-D94F-AEFD-3BFF84B84D15}"/>
                  </a:ext>
                </a:extLst>
              </p14:cNvPr>
              <p14:cNvContentPartPr/>
              <p14:nvPr/>
            </p14:nvContentPartPr>
            <p14:xfrm>
              <a:off x="3029929" y="4188762"/>
              <a:ext cx="33480" cy="11880"/>
            </p14:xfrm>
          </p:contentPart>
        </mc:Choice>
        <mc:Fallback xmlns="">
          <p:pic>
            <p:nvPicPr>
              <p:cNvPr id="80" name="Ink 79">
                <a:extLst>
                  <a:ext uri="{FF2B5EF4-FFF2-40B4-BE49-F238E27FC236}">
                    <a16:creationId xmlns:a16="http://schemas.microsoft.com/office/drawing/2014/main" id="{D7567AB9-613A-D94F-AEFD-3BFF84B84D15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3012120" y="4152762"/>
                <a:ext cx="68741" cy="8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81" name="Ink 80">
                <a:extLst>
                  <a:ext uri="{FF2B5EF4-FFF2-40B4-BE49-F238E27FC236}">
                    <a16:creationId xmlns:a16="http://schemas.microsoft.com/office/drawing/2014/main" id="{807DF255-614C-0C40-9442-2FCDD14CA91A}"/>
                  </a:ext>
                </a:extLst>
              </p14:cNvPr>
              <p14:cNvContentPartPr/>
              <p14:nvPr/>
            </p14:nvContentPartPr>
            <p14:xfrm>
              <a:off x="3330889" y="4069962"/>
              <a:ext cx="89280" cy="25560"/>
            </p14:xfrm>
          </p:contentPart>
        </mc:Choice>
        <mc:Fallback xmlns="">
          <p:pic>
            <p:nvPicPr>
              <p:cNvPr id="81" name="Ink 80">
                <a:extLst>
                  <a:ext uri="{FF2B5EF4-FFF2-40B4-BE49-F238E27FC236}">
                    <a16:creationId xmlns:a16="http://schemas.microsoft.com/office/drawing/2014/main" id="{807DF255-614C-0C40-9442-2FCDD14CA91A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3312889" y="4033962"/>
                <a:ext cx="12492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2B118266-0325-FE4A-B4AC-28A6D67D523A}"/>
                  </a:ext>
                </a:extLst>
              </p14:cNvPr>
              <p14:cNvContentPartPr/>
              <p14:nvPr/>
            </p14:nvContentPartPr>
            <p14:xfrm>
              <a:off x="4158529" y="3457602"/>
              <a:ext cx="19800" cy="1764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2B118266-0325-FE4A-B4AC-28A6D67D523A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4140529" y="3422322"/>
                <a:ext cx="55440" cy="878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83" name="Ink 82">
                <a:extLst>
                  <a:ext uri="{FF2B5EF4-FFF2-40B4-BE49-F238E27FC236}">
                    <a16:creationId xmlns:a16="http://schemas.microsoft.com/office/drawing/2014/main" id="{B21023FD-D1CB-3A48-A24F-989329ABFFCB}"/>
                  </a:ext>
                </a:extLst>
              </p14:cNvPr>
              <p14:cNvContentPartPr/>
              <p14:nvPr/>
            </p14:nvContentPartPr>
            <p14:xfrm>
              <a:off x="4229809" y="3505122"/>
              <a:ext cx="32760" cy="30240"/>
            </p14:xfrm>
          </p:contentPart>
        </mc:Choice>
        <mc:Fallback xmlns="">
          <p:pic>
            <p:nvPicPr>
              <p:cNvPr id="83" name="Ink 82">
                <a:extLst>
                  <a:ext uri="{FF2B5EF4-FFF2-40B4-BE49-F238E27FC236}">
                    <a16:creationId xmlns:a16="http://schemas.microsoft.com/office/drawing/2014/main" id="{B21023FD-D1CB-3A48-A24F-989329ABFFCB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4211809" y="3469122"/>
                <a:ext cx="6840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717A907F-EB9F-A643-9E89-68BE4A6C04E2}"/>
                  </a:ext>
                </a:extLst>
              </p14:cNvPr>
              <p14:cNvContentPartPr/>
              <p14:nvPr/>
            </p14:nvContentPartPr>
            <p14:xfrm>
              <a:off x="6517249" y="2505042"/>
              <a:ext cx="65880" cy="6408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717A907F-EB9F-A643-9E89-68BE4A6C04E2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6499249" y="2469042"/>
                <a:ext cx="10152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4E404D35-96FC-3F4D-B4FD-01239D0418B5}"/>
                  </a:ext>
                </a:extLst>
              </p14:cNvPr>
              <p14:cNvContentPartPr/>
              <p14:nvPr/>
            </p14:nvContentPartPr>
            <p14:xfrm>
              <a:off x="6515809" y="2614122"/>
              <a:ext cx="360" cy="36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4E404D35-96FC-3F4D-B4FD-01239D0418B5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6497809" y="257812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9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C6019477-7287-434A-BB55-1AC0F7BE1C79}"/>
                  </a:ext>
                </a:extLst>
              </p14:cNvPr>
              <p14:cNvContentPartPr/>
              <p14:nvPr/>
            </p14:nvContentPartPr>
            <p14:xfrm>
              <a:off x="6484489" y="2619162"/>
              <a:ext cx="120240" cy="4392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C6019477-7287-434A-BB55-1AC0F7BE1C79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6466489" y="2583162"/>
                <a:ext cx="155880" cy="11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1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C437C278-CC39-B744-B1BA-137A298F43DD}"/>
                  </a:ext>
                </a:extLst>
              </p14:cNvPr>
              <p14:cNvContentPartPr/>
              <p14:nvPr/>
            </p14:nvContentPartPr>
            <p14:xfrm>
              <a:off x="6713089" y="2557242"/>
              <a:ext cx="40320" cy="14400"/>
            </p14:xfrm>
          </p:contentPart>
        </mc:Choice>
        <mc:Fallback xmlns=""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C437C278-CC39-B744-B1BA-137A298F43DD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6695089" y="2521242"/>
                <a:ext cx="7596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3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E1791559-1B92-4944-9AC8-675BBDF0AFB1}"/>
                  </a:ext>
                </a:extLst>
              </p14:cNvPr>
              <p14:cNvContentPartPr/>
              <p14:nvPr/>
            </p14:nvContentPartPr>
            <p14:xfrm>
              <a:off x="6902809" y="2516562"/>
              <a:ext cx="2520" cy="720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E1791559-1B92-4944-9AC8-675BBDF0AFB1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6884809" y="2480562"/>
                <a:ext cx="38160" cy="7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5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21F66A1E-B2B5-9F43-99F9-A1A98CEE3D7A}"/>
                  </a:ext>
                </a:extLst>
              </p14:cNvPr>
              <p14:cNvContentPartPr/>
              <p14:nvPr/>
            </p14:nvContentPartPr>
            <p14:xfrm>
              <a:off x="6932329" y="2481282"/>
              <a:ext cx="40680" cy="16560"/>
            </p14:xfrm>
          </p:contentPart>
        </mc:Choice>
        <mc:Fallback xmlns=""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21F66A1E-B2B5-9F43-99F9-A1A98CEE3D7A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6914329" y="2445282"/>
                <a:ext cx="76320" cy="8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7">
            <p14:nvContentPartPr>
              <p14:cNvPr id="90" name="Ink 89">
                <a:extLst>
                  <a:ext uri="{FF2B5EF4-FFF2-40B4-BE49-F238E27FC236}">
                    <a16:creationId xmlns:a16="http://schemas.microsoft.com/office/drawing/2014/main" id="{0B5D40B9-EEED-6644-A7AC-E95993176267}"/>
                  </a:ext>
                </a:extLst>
              </p14:cNvPr>
              <p14:cNvContentPartPr/>
              <p14:nvPr/>
            </p14:nvContentPartPr>
            <p14:xfrm>
              <a:off x="6994609" y="2474082"/>
              <a:ext cx="42840" cy="64440"/>
            </p14:xfrm>
          </p:contentPart>
        </mc:Choice>
        <mc:Fallback xmlns="">
          <p:pic>
            <p:nvPicPr>
              <p:cNvPr id="90" name="Ink 89">
                <a:extLst>
                  <a:ext uri="{FF2B5EF4-FFF2-40B4-BE49-F238E27FC236}">
                    <a16:creationId xmlns:a16="http://schemas.microsoft.com/office/drawing/2014/main" id="{0B5D40B9-EEED-6644-A7AC-E95993176267}"/>
                  </a:ext>
                </a:extLst>
              </p:cNvPr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6976609" y="2438082"/>
                <a:ext cx="78480" cy="13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9">
            <p14:nvContentPartPr>
              <p14:cNvPr id="91" name="Ink 90">
                <a:extLst>
                  <a:ext uri="{FF2B5EF4-FFF2-40B4-BE49-F238E27FC236}">
                    <a16:creationId xmlns:a16="http://schemas.microsoft.com/office/drawing/2014/main" id="{8A34BBE5-F4C0-964E-9988-7BAAFA8B4957}"/>
                  </a:ext>
                </a:extLst>
              </p14:cNvPr>
              <p14:cNvContentPartPr/>
              <p14:nvPr/>
            </p14:nvContentPartPr>
            <p14:xfrm>
              <a:off x="6602929" y="3239442"/>
              <a:ext cx="56160" cy="49320"/>
            </p14:xfrm>
          </p:contentPart>
        </mc:Choice>
        <mc:Fallback xmlns="">
          <p:pic>
            <p:nvPicPr>
              <p:cNvPr id="91" name="Ink 90">
                <a:extLst>
                  <a:ext uri="{FF2B5EF4-FFF2-40B4-BE49-F238E27FC236}">
                    <a16:creationId xmlns:a16="http://schemas.microsoft.com/office/drawing/2014/main" id="{8A34BBE5-F4C0-964E-9988-7BAAFA8B4957}"/>
                  </a:ext>
                </a:extLst>
              </p:cNvPr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6584929" y="3203177"/>
                <a:ext cx="91800" cy="1214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1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2FD73D7B-D2E6-B941-B0D9-7ADC1A32862C}"/>
                  </a:ext>
                </a:extLst>
              </p14:cNvPr>
              <p14:cNvContentPartPr/>
              <p14:nvPr/>
            </p14:nvContentPartPr>
            <p14:xfrm>
              <a:off x="6672769" y="3157002"/>
              <a:ext cx="45000" cy="5148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2FD73D7B-D2E6-B941-B0D9-7ADC1A32862C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6654769" y="3121002"/>
                <a:ext cx="8064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3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CDA057B0-0816-F24E-8A77-B5CF728849C9}"/>
                  </a:ext>
                </a:extLst>
              </p14:cNvPr>
              <p14:cNvContentPartPr/>
              <p14:nvPr/>
            </p14:nvContentPartPr>
            <p14:xfrm>
              <a:off x="6727849" y="3128922"/>
              <a:ext cx="7920" cy="17640"/>
            </p14:xfrm>
          </p:contentPart>
        </mc:Choice>
        <mc:Fallback xmlns=""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CDA057B0-0816-F24E-8A77-B5CF728849C9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6709849" y="3092922"/>
                <a:ext cx="4356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5">
            <p14:nvContentPartPr>
              <p14:cNvPr id="94" name="Ink 93">
                <a:extLst>
                  <a:ext uri="{FF2B5EF4-FFF2-40B4-BE49-F238E27FC236}">
                    <a16:creationId xmlns:a16="http://schemas.microsoft.com/office/drawing/2014/main" id="{C9099B93-3591-0D4B-BB5C-F495268606F6}"/>
                  </a:ext>
                </a:extLst>
              </p14:cNvPr>
              <p14:cNvContentPartPr/>
              <p14:nvPr/>
            </p14:nvContentPartPr>
            <p14:xfrm>
              <a:off x="6793369" y="3134322"/>
              <a:ext cx="24120" cy="6120"/>
            </p14:xfrm>
          </p:contentPart>
        </mc:Choice>
        <mc:Fallback xmlns="">
          <p:pic>
            <p:nvPicPr>
              <p:cNvPr id="94" name="Ink 93">
                <a:extLst>
                  <a:ext uri="{FF2B5EF4-FFF2-40B4-BE49-F238E27FC236}">
                    <a16:creationId xmlns:a16="http://schemas.microsoft.com/office/drawing/2014/main" id="{C9099B93-3591-0D4B-BB5C-F495268606F6}"/>
                  </a:ext>
                </a:extLst>
              </p:cNvPr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6775634" y="3098322"/>
                <a:ext cx="59236" cy="7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7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09A4E7B0-177B-FD45-9755-90F7632514E5}"/>
                  </a:ext>
                </a:extLst>
              </p14:cNvPr>
              <p14:cNvContentPartPr/>
              <p14:nvPr/>
            </p14:nvContentPartPr>
            <p14:xfrm>
              <a:off x="6843049" y="3131802"/>
              <a:ext cx="59400" cy="24480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09A4E7B0-177B-FD45-9755-90F7632514E5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6825049" y="3095802"/>
                <a:ext cx="95040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9">
            <p14:nvContentPartPr>
              <p14:cNvPr id="96" name="Ink 95">
                <a:extLst>
                  <a:ext uri="{FF2B5EF4-FFF2-40B4-BE49-F238E27FC236}">
                    <a16:creationId xmlns:a16="http://schemas.microsoft.com/office/drawing/2014/main" id="{C0C65145-9A88-C040-B1D3-8FE5FA09A98A}"/>
                  </a:ext>
                </a:extLst>
              </p14:cNvPr>
              <p14:cNvContentPartPr/>
              <p14:nvPr/>
            </p14:nvContentPartPr>
            <p14:xfrm>
              <a:off x="6996049" y="3196962"/>
              <a:ext cx="87120" cy="12960"/>
            </p14:xfrm>
          </p:contentPart>
        </mc:Choice>
        <mc:Fallback xmlns="">
          <p:pic>
            <p:nvPicPr>
              <p:cNvPr id="96" name="Ink 95">
                <a:extLst>
                  <a:ext uri="{FF2B5EF4-FFF2-40B4-BE49-F238E27FC236}">
                    <a16:creationId xmlns:a16="http://schemas.microsoft.com/office/drawing/2014/main" id="{C0C65145-9A88-C040-B1D3-8FE5FA09A98A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6977974" y="3160962"/>
                <a:ext cx="122908" cy="8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1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FFF33818-2367-DC4D-B4C2-8D2A351E8398}"/>
                  </a:ext>
                </a:extLst>
              </p14:cNvPr>
              <p14:cNvContentPartPr/>
              <p14:nvPr/>
            </p14:nvContentPartPr>
            <p14:xfrm>
              <a:off x="7149769" y="3168882"/>
              <a:ext cx="45000" cy="18000"/>
            </p14:xfrm>
          </p:contentPart>
        </mc:Choice>
        <mc:Fallback xmlns=""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FFF33818-2367-DC4D-B4C2-8D2A351E8398}"/>
                  </a:ext>
                </a:extLst>
              </p:cNvPr>
              <p:cNvPicPr/>
              <p:nvPr/>
            </p:nvPicPr>
            <p:blipFill>
              <a:blip r:embed="rId152"/>
              <a:stretch>
                <a:fillRect/>
              </a:stretch>
            </p:blipFill>
            <p:spPr>
              <a:xfrm>
                <a:off x="7131769" y="3132882"/>
                <a:ext cx="8064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3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66BEFAC3-0560-2249-99DF-517CABBEB3AC}"/>
                  </a:ext>
                </a:extLst>
              </p14:cNvPr>
              <p14:cNvContentPartPr/>
              <p14:nvPr/>
            </p14:nvContentPartPr>
            <p14:xfrm>
              <a:off x="7196569" y="3172842"/>
              <a:ext cx="40680" cy="23040"/>
            </p14:xfrm>
          </p:contentPart>
        </mc:Choice>
        <mc:Fallback xmlns=""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66BEFAC3-0560-2249-99DF-517CABBEB3AC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7178408" y="3136842"/>
                <a:ext cx="76638" cy="9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5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73F6F3F4-D68E-5E4C-BD57-35C3FDF2E6D2}"/>
                  </a:ext>
                </a:extLst>
              </p14:cNvPr>
              <p14:cNvContentPartPr/>
              <p14:nvPr/>
            </p14:nvContentPartPr>
            <p14:xfrm>
              <a:off x="6620569" y="3401802"/>
              <a:ext cx="127440" cy="1260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73F6F3F4-D68E-5E4C-BD57-35C3FDF2E6D2}"/>
                  </a:ext>
                </a:extLst>
              </p:cNvPr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6602569" y="3365802"/>
                <a:ext cx="16308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7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635FB218-465D-D247-A05F-D355051383EB}"/>
                  </a:ext>
                </a:extLst>
              </p14:cNvPr>
              <p14:cNvContentPartPr/>
              <p14:nvPr/>
            </p14:nvContentPartPr>
            <p14:xfrm>
              <a:off x="6795889" y="3367962"/>
              <a:ext cx="93600" cy="828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635FB218-465D-D247-A05F-D355051383EB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6777889" y="3331962"/>
                <a:ext cx="129240" cy="7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9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F2441171-907A-1B4C-ABCC-1257870A672F}"/>
                  </a:ext>
                </a:extLst>
              </p14:cNvPr>
              <p14:cNvContentPartPr/>
              <p14:nvPr/>
            </p14:nvContentPartPr>
            <p14:xfrm>
              <a:off x="7112689" y="3309642"/>
              <a:ext cx="9000" cy="1008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F2441171-907A-1B4C-ABCC-1257870A672F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7094689" y="3273642"/>
                <a:ext cx="44640" cy="8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1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501D5D44-F35E-2340-9214-3343D0BD088B}"/>
                  </a:ext>
                </a:extLst>
              </p14:cNvPr>
              <p14:cNvContentPartPr/>
              <p14:nvPr/>
            </p14:nvContentPartPr>
            <p14:xfrm>
              <a:off x="7146169" y="3296322"/>
              <a:ext cx="9360" cy="936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501D5D44-F35E-2340-9214-3343D0BD088B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7128169" y="3260322"/>
                <a:ext cx="45000" cy="8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2">
            <p14:nvContentPartPr>
              <p14:cNvPr id="103" name="Ink 102">
                <a:extLst>
                  <a:ext uri="{FF2B5EF4-FFF2-40B4-BE49-F238E27FC236}">
                    <a16:creationId xmlns:a16="http://schemas.microsoft.com/office/drawing/2014/main" id="{604F218A-73AD-E949-ADFE-D1C2B8A9BC9B}"/>
                  </a:ext>
                </a:extLst>
              </p14:cNvPr>
              <p14:cNvContentPartPr/>
              <p14:nvPr/>
            </p14:nvContentPartPr>
            <p14:xfrm>
              <a:off x="7165969" y="3301002"/>
              <a:ext cx="9720" cy="29520"/>
            </p14:xfrm>
          </p:contentPart>
        </mc:Choice>
        <mc:Fallback xmlns="">
          <p:pic>
            <p:nvPicPr>
              <p:cNvPr id="103" name="Ink 102">
                <a:extLst>
                  <a:ext uri="{FF2B5EF4-FFF2-40B4-BE49-F238E27FC236}">
                    <a16:creationId xmlns:a16="http://schemas.microsoft.com/office/drawing/2014/main" id="{604F218A-73AD-E949-ADFE-D1C2B8A9BC9B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7147277" y="3265002"/>
                <a:ext cx="46731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104" name="Ink 103">
                <a:extLst>
                  <a:ext uri="{FF2B5EF4-FFF2-40B4-BE49-F238E27FC236}">
                    <a16:creationId xmlns:a16="http://schemas.microsoft.com/office/drawing/2014/main" id="{49A4AF03-E330-9644-9E88-8DE8FFBD4232}"/>
                  </a:ext>
                </a:extLst>
              </p14:cNvPr>
              <p14:cNvContentPartPr/>
              <p14:nvPr/>
            </p14:nvContentPartPr>
            <p14:xfrm>
              <a:off x="7344889" y="3405042"/>
              <a:ext cx="21960" cy="2520"/>
            </p14:xfrm>
          </p:contentPart>
        </mc:Choice>
        <mc:Fallback xmlns="">
          <p:pic>
            <p:nvPicPr>
              <p:cNvPr id="104" name="Ink 103">
                <a:extLst>
                  <a:ext uri="{FF2B5EF4-FFF2-40B4-BE49-F238E27FC236}">
                    <a16:creationId xmlns:a16="http://schemas.microsoft.com/office/drawing/2014/main" id="{49A4AF03-E330-9644-9E88-8DE8FFBD4232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7326889" y="3369042"/>
                <a:ext cx="57600" cy="7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6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E136933C-1A67-1344-A419-EC3EE4337061}"/>
                  </a:ext>
                </a:extLst>
              </p14:cNvPr>
              <p14:cNvContentPartPr/>
              <p14:nvPr/>
            </p14:nvContentPartPr>
            <p14:xfrm>
              <a:off x="7182889" y="3402882"/>
              <a:ext cx="186480" cy="360"/>
            </p14:xfrm>
          </p:contentPart>
        </mc:Choice>
        <mc:Fallback xmlns=""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E136933C-1A67-1344-A419-EC3EE4337061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7164889" y="3366882"/>
                <a:ext cx="22212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8">
            <p14:nvContentPartPr>
              <p14:cNvPr id="106" name="Ink 105">
                <a:extLst>
                  <a:ext uri="{FF2B5EF4-FFF2-40B4-BE49-F238E27FC236}">
                    <a16:creationId xmlns:a16="http://schemas.microsoft.com/office/drawing/2014/main" id="{F5847120-4AB9-9E41-BD6E-78A87A7CDE39}"/>
                  </a:ext>
                </a:extLst>
              </p14:cNvPr>
              <p14:cNvContentPartPr/>
              <p14:nvPr/>
            </p14:nvContentPartPr>
            <p14:xfrm>
              <a:off x="6186049" y="3360762"/>
              <a:ext cx="72000" cy="21600"/>
            </p14:xfrm>
          </p:contentPart>
        </mc:Choice>
        <mc:Fallback xmlns="">
          <p:pic>
            <p:nvPicPr>
              <p:cNvPr id="106" name="Ink 105">
                <a:extLst>
                  <a:ext uri="{FF2B5EF4-FFF2-40B4-BE49-F238E27FC236}">
                    <a16:creationId xmlns:a16="http://schemas.microsoft.com/office/drawing/2014/main" id="{F5847120-4AB9-9E41-BD6E-78A87A7CDE39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6168049" y="3324762"/>
                <a:ext cx="10764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0">
            <p14:nvContentPartPr>
              <p14:cNvPr id="107" name="Ink 106">
                <a:extLst>
                  <a:ext uri="{FF2B5EF4-FFF2-40B4-BE49-F238E27FC236}">
                    <a16:creationId xmlns:a16="http://schemas.microsoft.com/office/drawing/2014/main" id="{58DD95A7-C64B-4F4E-8544-12F0100EDD1F}"/>
                  </a:ext>
                </a:extLst>
              </p14:cNvPr>
              <p14:cNvContentPartPr/>
              <p14:nvPr/>
            </p14:nvContentPartPr>
            <p14:xfrm>
              <a:off x="8116009" y="4043682"/>
              <a:ext cx="57240" cy="20160"/>
            </p14:xfrm>
          </p:contentPart>
        </mc:Choice>
        <mc:Fallback xmlns="">
          <p:pic>
            <p:nvPicPr>
              <p:cNvPr id="107" name="Ink 106">
                <a:extLst>
                  <a:ext uri="{FF2B5EF4-FFF2-40B4-BE49-F238E27FC236}">
                    <a16:creationId xmlns:a16="http://schemas.microsoft.com/office/drawing/2014/main" id="{58DD95A7-C64B-4F4E-8544-12F0100EDD1F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8097895" y="4007682"/>
                <a:ext cx="93106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2">
            <p14:nvContentPartPr>
              <p14:cNvPr id="108" name="Ink 107">
                <a:extLst>
                  <a:ext uri="{FF2B5EF4-FFF2-40B4-BE49-F238E27FC236}">
                    <a16:creationId xmlns:a16="http://schemas.microsoft.com/office/drawing/2014/main" id="{6B774F6E-6848-404C-8997-B68F4751410F}"/>
                  </a:ext>
                </a:extLst>
              </p14:cNvPr>
              <p14:cNvContentPartPr/>
              <p14:nvPr/>
            </p14:nvContentPartPr>
            <p14:xfrm>
              <a:off x="8372329" y="4095162"/>
              <a:ext cx="360" cy="360"/>
            </p14:xfrm>
          </p:contentPart>
        </mc:Choice>
        <mc:Fallback xmlns="">
          <p:pic>
            <p:nvPicPr>
              <p:cNvPr id="108" name="Ink 107">
                <a:extLst>
                  <a:ext uri="{FF2B5EF4-FFF2-40B4-BE49-F238E27FC236}">
                    <a16:creationId xmlns:a16="http://schemas.microsoft.com/office/drawing/2014/main" id="{6B774F6E-6848-404C-8997-B68F4751410F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8354329" y="405916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3">
            <p14:nvContentPartPr>
              <p14:cNvPr id="109" name="Ink 108">
                <a:extLst>
                  <a:ext uri="{FF2B5EF4-FFF2-40B4-BE49-F238E27FC236}">
                    <a16:creationId xmlns:a16="http://schemas.microsoft.com/office/drawing/2014/main" id="{BC7E67E6-9AA4-3A44-86BA-2D436C38FFC7}"/>
                  </a:ext>
                </a:extLst>
              </p14:cNvPr>
              <p14:cNvContentPartPr/>
              <p14:nvPr/>
            </p14:nvContentPartPr>
            <p14:xfrm>
              <a:off x="8430649" y="4123962"/>
              <a:ext cx="36720" cy="73080"/>
            </p14:xfrm>
          </p:contentPart>
        </mc:Choice>
        <mc:Fallback xmlns="">
          <p:pic>
            <p:nvPicPr>
              <p:cNvPr id="109" name="Ink 108">
                <a:extLst>
                  <a:ext uri="{FF2B5EF4-FFF2-40B4-BE49-F238E27FC236}">
                    <a16:creationId xmlns:a16="http://schemas.microsoft.com/office/drawing/2014/main" id="{BC7E67E6-9AA4-3A44-86BA-2D436C38FFC7}"/>
                  </a:ext>
                </a:extLst>
              </p:cNvPr>
              <p:cNvPicPr/>
              <p:nvPr/>
            </p:nvPicPr>
            <p:blipFill>
              <a:blip r:embed="rId174"/>
              <a:stretch>
                <a:fillRect/>
              </a:stretch>
            </p:blipFill>
            <p:spPr>
              <a:xfrm>
                <a:off x="8412649" y="4087962"/>
                <a:ext cx="7236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5">
            <p14:nvContentPartPr>
              <p14:cNvPr id="110" name="Ink 109">
                <a:extLst>
                  <a:ext uri="{FF2B5EF4-FFF2-40B4-BE49-F238E27FC236}">
                    <a16:creationId xmlns:a16="http://schemas.microsoft.com/office/drawing/2014/main" id="{A17BF3C9-2034-5344-B86D-04FA0B78FEDA}"/>
                  </a:ext>
                </a:extLst>
              </p14:cNvPr>
              <p14:cNvContentPartPr/>
              <p14:nvPr/>
            </p14:nvContentPartPr>
            <p14:xfrm>
              <a:off x="8537569" y="4593762"/>
              <a:ext cx="25200" cy="9720"/>
            </p14:xfrm>
          </p:contentPart>
        </mc:Choice>
        <mc:Fallback xmlns="">
          <p:pic>
            <p:nvPicPr>
              <p:cNvPr id="110" name="Ink 109">
                <a:extLst>
                  <a:ext uri="{FF2B5EF4-FFF2-40B4-BE49-F238E27FC236}">
                    <a16:creationId xmlns:a16="http://schemas.microsoft.com/office/drawing/2014/main" id="{A17BF3C9-2034-5344-B86D-04FA0B78FEDA}"/>
                  </a:ext>
                </a:extLst>
              </p:cNvPr>
              <p:cNvPicPr/>
              <p:nvPr/>
            </p:nvPicPr>
            <p:blipFill>
              <a:blip r:embed="rId176"/>
              <a:stretch>
                <a:fillRect/>
              </a:stretch>
            </p:blipFill>
            <p:spPr>
              <a:xfrm>
                <a:off x="8519569" y="4557762"/>
                <a:ext cx="60840" cy="8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7">
            <p14:nvContentPartPr>
              <p14:cNvPr id="111" name="Ink 110">
                <a:extLst>
                  <a:ext uri="{FF2B5EF4-FFF2-40B4-BE49-F238E27FC236}">
                    <a16:creationId xmlns:a16="http://schemas.microsoft.com/office/drawing/2014/main" id="{5EDA7506-1F55-2D42-8989-B17165E320DA}"/>
                  </a:ext>
                </a:extLst>
              </p14:cNvPr>
              <p14:cNvContentPartPr/>
              <p14:nvPr/>
            </p14:nvContentPartPr>
            <p14:xfrm>
              <a:off x="8587249" y="4600962"/>
              <a:ext cx="19440" cy="3600"/>
            </p14:xfrm>
          </p:contentPart>
        </mc:Choice>
        <mc:Fallback xmlns="">
          <p:pic>
            <p:nvPicPr>
              <p:cNvPr id="111" name="Ink 110">
                <a:extLst>
                  <a:ext uri="{FF2B5EF4-FFF2-40B4-BE49-F238E27FC236}">
                    <a16:creationId xmlns:a16="http://schemas.microsoft.com/office/drawing/2014/main" id="{5EDA7506-1F55-2D42-8989-B17165E320DA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8568909" y="4568235"/>
                <a:ext cx="55752" cy="687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9">
            <p14:nvContentPartPr>
              <p14:cNvPr id="112" name="Ink 111">
                <a:extLst>
                  <a:ext uri="{FF2B5EF4-FFF2-40B4-BE49-F238E27FC236}">
                    <a16:creationId xmlns:a16="http://schemas.microsoft.com/office/drawing/2014/main" id="{BE6D6A2D-7745-6546-9ECF-AD9D345CDBFB}"/>
                  </a:ext>
                </a:extLst>
              </p14:cNvPr>
              <p14:cNvContentPartPr/>
              <p14:nvPr/>
            </p14:nvContentPartPr>
            <p14:xfrm>
              <a:off x="8208889" y="4589082"/>
              <a:ext cx="414000" cy="63000"/>
            </p14:xfrm>
          </p:contentPart>
        </mc:Choice>
        <mc:Fallback xmlns="">
          <p:pic>
            <p:nvPicPr>
              <p:cNvPr id="112" name="Ink 111">
                <a:extLst>
                  <a:ext uri="{FF2B5EF4-FFF2-40B4-BE49-F238E27FC236}">
                    <a16:creationId xmlns:a16="http://schemas.microsoft.com/office/drawing/2014/main" id="{BE6D6A2D-7745-6546-9ECF-AD9D345CDBFB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8190873" y="4553082"/>
                <a:ext cx="449671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1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79C55218-348F-AD4C-953A-DC29F0129D23}"/>
                  </a:ext>
                </a:extLst>
              </p14:cNvPr>
              <p14:cNvContentPartPr/>
              <p14:nvPr/>
            </p14:nvContentPartPr>
            <p14:xfrm>
              <a:off x="5291809" y="3887442"/>
              <a:ext cx="362520" cy="5400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79C55218-348F-AD4C-953A-DC29F0129D23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5273809" y="3851442"/>
                <a:ext cx="398160" cy="1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3">
            <p14:nvContentPartPr>
              <p14:cNvPr id="114" name="Ink 113">
                <a:extLst>
                  <a:ext uri="{FF2B5EF4-FFF2-40B4-BE49-F238E27FC236}">
                    <a16:creationId xmlns:a16="http://schemas.microsoft.com/office/drawing/2014/main" id="{1F72947B-F627-324C-BB82-E058ACD9030D}"/>
                  </a:ext>
                </a:extLst>
              </p14:cNvPr>
              <p14:cNvContentPartPr/>
              <p14:nvPr/>
            </p14:nvContentPartPr>
            <p14:xfrm>
              <a:off x="5489449" y="3209922"/>
              <a:ext cx="171360" cy="264240"/>
            </p14:xfrm>
          </p:contentPart>
        </mc:Choice>
        <mc:Fallback xmlns="">
          <p:pic>
            <p:nvPicPr>
              <p:cNvPr id="114" name="Ink 113">
                <a:extLst>
                  <a:ext uri="{FF2B5EF4-FFF2-40B4-BE49-F238E27FC236}">
                    <a16:creationId xmlns:a16="http://schemas.microsoft.com/office/drawing/2014/main" id="{1F72947B-F627-324C-BB82-E058ACD9030D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5471449" y="3173922"/>
                <a:ext cx="207000" cy="33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5">
            <p14:nvContentPartPr>
              <p14:cNvPr id="115" name="Ink 114">
                <a:extLst>
                  <a:ext uri="{FF2B5EF4-FFF2-40B4-BE49-F238E27FC236}">
                    <a16:creationId xmlns:a16="http://schemas.microsoft.com/office/drawing/2014/main" id="{B261F2AF-734F-334B-9CFD-0675DA138924}"/>
                  </a:ext>
                </a:extLst>
              </p14:cNvPr>
              <p14:cNvContentPartPr/>
              <p14:nvPr/>
            </p14:nvContentPartPr>
            <p14:xfrm>
              <a:off x="5140969" y="4144122"/>
              <a:ext cx="44280" cy="302040"/>
            </p14:xfrm>
          </p:contentPart>
        </mc:Choice>
        <mc:Fallback xmlns="">
          <p:pic>
            <p:nvPicPr>
              <p:cNvPr id="115" name="Ink 114">
                <a:extLst>
                  <a:ext uri="{FF2B5EF4-FFF2-40B4-BE49-F238E27FC236}">
                    <a16:creationId xmlns:a16="http://schemas.microsoft.com/office/drawing/2014/main" id="{B261F2AF-734F-334B-9CFD-0675DA138924}"/>
                  </a:ext>
                </a:extLst>
              </p:cNvPr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5122969" y="4108165"/>
                <a:ext cx="79920" cy="3735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7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E4D31C95-A0E0-FD49-AC6B-33ADFCEB4BAE}"/>
                  </a:ext>
                </a:extLst>
              </p14:cNvPr>
              <p14:cNvContentPartPr/>
              <p14:nvPr/>
            </p14:nvContentPartPr>
            <p14:xfrm>
              <a:off x="3572449" y="6007122"/>
              <a:ext cx="2055240" cy="140760"/>
            </p14:xfrm>
          </p:contentPart>
        </mc:Choice>
        <mc:Fallback xmlns=""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E4D31C95-A0E0-FD49-AC6B-33ADFCEB4BAE}"/>
                  </a:ext>
                </a:extLst>
              </p:cNvPr>
              <p:cNvPicPr/>
              <p:nvPr/>
            </p:nvPicPr>
            <p:blipFill>
              <a:blip r:embed="rId188"/>
              <a:stretch>
                <a:fillRect/>
              </a:stretch>
            </p:blipFill>
            <p:spPr>
              <a:xfrm>
                <a:off x="3554452" y="5971122"/>
                <a:ext cx="2090874" cy="21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9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52816736-CA0F-0A49-A6FA-43189A72E778}"/>
                  </a:ext>
                </a:extLst>
              </p14:cNvPr>
              <p14:cNvContentPartPr/>
              <p14:nvPr/>
            </p14:nvContentPartPr>
            <p14:xfrm>
              <a:off x="5009209" y="2426202"/>
              <a:ext cx="27000" cy="1584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52816736-CA0F-0A49-A6FA-43189A72E778}"/>
                  </a:ext>
                </a:extLst>
              </p:cNvPr>
              <p:cNvPicPr/>
              <p:nvPr/>
            </p:nvPicPr>
            <p:blipFill>
              <a:blip r:embed="rId190"/>
              <a:stretch>
                <a:fillRect/>
              </a:stretch>
            </p:blipFill>
            <p:spPr>
              <a:xfrm>
                <a:off x="4991209" y="2390202"/>
                <a:ext cx="62640" cy="8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1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4DC4629C-7B57-3443-BC25-C115A7C8CA3B}"/>
                  </a:ext>
                </a:extLst>
              </p14:cNvPr>
              <p14:cNvContentPartPr/>
              <p14:nvPr/>
            </p14:nvContentPartPr>
            <p14:xfrm>
              <a:off x="5073289" y="2358522"/>
              <a:ext cx="12240" cy="288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4DC4629C-7B57-3443-BC25-C115A7C8CA3B}"/>
                  </a:ext>
                </a:extLst>
              </p:cNvPr>
              <p:cNvPicPr/>
              <p:nvPr/>
            </p:nvPicPr>
            <p:blipFill>
              <a:blip r:embed="rId192"/>
              <a:stretch>
                <a:fillRect/>
              </a:stretch>
            </p:blipFill>
            <p:spPr>
              <a:xfrm>
                <a:off x="5055289" y="2322522"/>
                <a:ext cx="4788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3">
            <p14:nvContentPartPr>
              <p14:cNvPr id="119" name="Ink 118">
                <a:extLst>
                  <a:ext uri="{FF2B5EF4-FFF2-40B4-BE49-F238E27FC236}">
                    <a16:creationId xmlns:a16="http://schemas.microsoft.com/office/drawing/2014/main" id="{163AF220-9827-8F43-918A-7F794CDCAF23}"/>
                  </a:ext>
                </a:extLst>
              </p14:cNvPr>
              <p14:cNvContentPartPr/>
              <p14:nvPr/>
            </p14:nvContentPartPr>
            <p14:xfrm>
              <a:off x="5159329" y="2291922"/>
              <a:ext cx="360" cy="360"/>
            </p14:xfrm>
          </p:contentPart>
        </mc:Choice>
        <mc:Fallback xmlns="">
          <p:pic>
            <p:nvPicPr>
              <p:cNvPr id="119" name="Ink 118">
                <a:extLst>
                  <a:ext uri="{FF2B5EF4-FFF2-40B4-BE49-F238E27FC236}">
                    <a16:creationId xmlns:a16="http://schemas.microsoft.com/office/drawing/2014/main" id="{163AF220-9827-8F43-918A-7F794CDCAF23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5141329" y="225592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4">
            <p14:nvContentPartPr>
              <p14:cNvPr id="120" name="Ink 119">
                <a:extLst>
                  <a:ext uri="{FF2B5EF4-FFF2-40B4-BE49-F238E27FC236}">
                    <a16:creationId xmlns:a16="http://schemas.microsoft.com/office/drawing/2014/main" id="{5C057548-9C3F-B643-9BB8-5294FC463235}"/>
                  </a:ext>
                </a:extLst>
              </p14:cNvPr>
              <p14:cNvContentPartPr/>
              <p14:nvPr/>
            </p14:nvContentPartPr>
            <p14:xfrm>
              <a:off x="5182369" y="2283282"/>
              <a:ext cx="213840" cy="158040"/>
            </p14:xfrm>
          </p:contentPart>
        </mc:Choice>
        <mc:Fallback xmlns="">
          <p:pic>
            <p:nvPicPr>
              <p:cNvPr id="120" name="Ink 119">
                <a:extLst>
                  <a:ext uri="{FF2B5EF4-FFF2-40B4-BE49-F238E27FC236}">
                    <a16:creationId xmlns:a16="http://schemas.microsoft.com/office/drawing/2014/main" id="{5C057548-9C3F-B643-9BB8-5294FC463235}"/>
                  </a:ext>
                </a:extLst>
              </p:cNvPr>
              <p:cNvPicPr/>
              <p:nvPr/>
            </p:nvPicPr>
            <p:blipFill>
              <a:blip r:embed="rId195"/>
              <a:stretch>
                <a:fillRect/>
              </a:stretch>
            </p:blipFill>
            <p:spPr>
              <a:xfrm>
                <a:off x="5164369" y="2247200"/>
                <a:ext cx="249480" cy="2298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6">
            <p14:nvContentPartPr>
              <p14:cNvPr id="121" name="Ink 120">
                <a:extLst>
                  <a:ext uri="{FF2B5EF4-FFF2-40B4-BE49-F238E27FC236}">
                    <a16:creationId xmlns:a16="http://schemas.microsoft.com/office/drawing/2014/main" id="{9D2C3551-5D42-E948-8F93-5D7430B41150}"/>
                  </a:ext>
                </a:extLst>
              </p14:cNvPr>
              <p14:cNvContentPartPr/>
              <p14:nvPr/>
            </p14:nvContentPartPr>
            <p14:xfrm>
              <a:off x="6434449" y="2419362"/>
              <a:ext cx="207720" cy="222840"/>
            </p14:xfrm>
          </p:contentPart>
        </mc:Choice>
        <mc:Fallback xmlns="">
          <p:pic>
            <p:nvPicPr>
              <p:cNvPr id="121" name="Ink 120">
                <a:extLst>
                  <a:ext uri="{FF2B5EF4-FFF2-40B4-BE49-F238E27FC236}">
                    <a16:creationId xmlns:a16="http://schemas.microsoft.com/office/drawing/2014/main" id="{9D2C3551-5D42-E948-8F93-5D7430B41150}"/>
                  </a:ext>
                </a:extLst>
              </p:cNvPr>
              <p:cNvPicPr/>
              <p:nvPr/>
            </p:nvPicPr>
            <p:blipFill>
              <a:blip r:embed="rId197"/>
              <a:stretch>
                <a:fillRect/>
              </a:stretch>
            </p:blipFill>
            <p:spPr>
              <a:xfrm>
                <a:off x="6416449" y="2383362"/>
                <a:ext cx="243360" cy="29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8">
            <p14:nvContentPartPr>
              <p14:cNvPr id="122" name="Ink 121">
                <a:extLst>
                  <a:ext uri="{FF2B5EF4-FFF2-40B4-BE49-F238E27FC236}">
                    <a16:creationId xmlns:a16="http://schemas.microsoft.com/office/drawing/2014/main" id="{DF7A9C3A-4C70-7C4F-B867-890D077B351D}"/>
                  </a:ext>
                </a:extLst>
              </p14:cNvPr>
              <p14:cNvContentPartPr/>
              <p14:nvPr/>
            </p14:nvContentPartPr>
            <p14:xfrm>
              <a:off x="7583209" y="1637442"/>
              <a:ext cx="523800" cy="451080"/>
            </p14:xfrm>
          </p:contentPart>
        </mc:Choice>
        <mc:Fallback xmlns="">
          <p:pic>
            <p:nvPicPr>
              <p:cNvPr id="122" name="Ink 121">
                <a:extLst>
                  <a:ext uri="{FF2B5EF4-FFF2-40B4-BE49-F238E27FC236}">
                    <a16:creationId xmlns:a16="http://schemas.microsoft.com/office/drawing/2014/main" id="{DF7A9C3A-4C70-7C4F-B867-890D077B351D}"/>
                  </a:ext>
                </a:extLst>
              </p:cNvPr>
              <p:cNvPicPr/>
              <p:nvPr/>
            </p:nvPicPr>
            <p:blipFill>
              <a:blip r:embed="rId199"/>
              <a:stretch>
                <a:fillRect/>
              </a:stretch>
            </p:blipFill>
            <p:spPr>
              <a:xfrm>
                <a:off x="7565209" y="1601442"/>
                <a:ext cx="559440" cy="52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0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2457480A-0983-6741-829E-D60E5298DE14}"/>
                  </a:ext>
                </a:extLst>
              </p14:cNvPr>
              <p14:cNvContentPartPr/>
              <p14:nvPr/>
            </p14:nvContentPartPr>
            <p14:xfrm>
              <a:off x="8488249" y="1319202"/>
              <a:ext cx="103320" cy="316080"/>
            </p14:xfrm>
          </p:contentPart>
        </mc:Choice>
        <mc:Fallback xmlns=""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2457480A-0983-6741-829E-D60E5298DE14}"/>
                  </a:ext>
                </a:extLst>
              </p:cNvPr>
              <p:cNvPicPr/>
              <p:nvPr/>
            </p:nvPicPr>
            <p:blipFill>
              <a:blip r:embed="rId201"/>
              <a:stretch>
                <a:fillRect/>
              </a:stretch>
            </p:blipFill>
            <p:spPr>
              <a:xfrm>
                <a:off x="8470249" y="1283202"/>
                <a:ext cx="138960" cy="38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2">
            <p14:nvContentPartPr>
              <p14:cNvPr id="124" name="Ink 123">
                <a:extLst>
                  <a:ext uri="{FF2B5EF4-FFF2-40B4-BE49-F238E27FC236}">
                    <a16:creationId xmlns:a16="http://schemas.microsoft.com/office/drawing/2014/main" id="{4F42814F-7578-C845-B762-6F9318868DD9}"/>
                  </a:ext>
                </a:extLst>
              </p14:cNvPr>
              <p14:cNvContentPartPr/>
              <p14:nvPr/>
            </p14:nvContentPartPr>
            <p14:xfrm>
              <a:off x="7930249" y="1292562"/>
              <a:ext cx="1404000" cy="737280"/>
            </p14:xfrm>
          </p:contentPart>
        </mc:Choice>
        <mc:Fallback xmlns="">
          <p:pic>
            <p:nvPicPr>
              <p:cNvPr id="124" name="Ink 123">
                <a:extLst>
                  <a:ext uri="{FF2B5EF4-FFF2-40B4-BE49-F238E27FC236}">
                    <a16:creationId xmlns:a16="http://schemas.microsoft.com/office/drawing/2014/main" id="{4F42814F-7578-C845-B762-6F9318868DD9}"/>
                  </a:ext>
                </a:extLst>
              </p:cNvPr>
              <p:cNvPicPr/>
              <p:nvPr/>
            </p:nvPicPr>
            <p:blipFill>
              <a:blip r:embed="rId203"/>
              <a:stretch>
                <a:fillRect/>
              </a:stretch>
            </p:blipFill>
            <p:spPr>
              <a:xfrm>
                <a:off x="7876249" y="1184562"/>
                <a:ext cx="1511640" cy="9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4">
            <p14:nvContentPartPr>
              <p14:cNvPr id="133" name="Ink 132">
                <a:extLst>
                  <a:ext uri="{FF2B5EF4-FFF2-40B4-BE49-F238E27FC236}">
                    <a16:creationId xmlns:a16="http://schemas.microsoft.com/office/drawing/2014/main" id="{5566B86E-79E7-7E49-9270-5CBB5FD3E17F}"/>
                  </a:ext>
                </a:extLst>
              </p14:cNvPr>
              <p14:cNvContentPartPr/>
              <p14:nvPr/>
            </p14:nvContentPartPr>
            <p14:xfrm>
              <a:off x="8848249" y="4177962"/>
              <a:ext cx="393840" cy="236520"/>
            </p14:xfrm>
          </p:contentPart>
        </mc:Choice>
        <mc:Fallback xmlns="">
          <p:pic>
            <p:nvPicPr>
              <p:cNvPr id="133" name="Ink 132">
                <a:extLst>
                  <a:ext uri="{FF2B5EF4-FFF2-40B4-BE49-F238E27FC236}">
                    <a16:creationId xmlns:a16="http://schemas.microsoft.com/office/drawing/2014/main" id="{5566B86E-79E7-7E49-9270-5CBB5FD3E17F}"/>
                  </a:ext>
                </a:extLst>
              </p:cNvPr>
              <p:cNvPicPr/>
              <p:nvPr/>
            </p:nvPicPr>
            <p:blipFill>
              <a:blip r:embed="rId205"/>
              <a:stretch>
                <a:fillRect/>
              </a:stretch>
            </p:blipFill>
            <p:spPr>
              <a:xfrm>
                <a:off x="8812249" y="4105962"/>
                <a:ext cx="465480" cy="38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6">
            <p14:nvContentPartPr>
              <p14:cNvPr id="134" name="Ink 133">
                <a:extLst>
                  <a:ext uri="{FF2B5EF4-FFF2-40B4-BE49-F238E27FC236}">
                    <a16:creationId xmlns:a16="http://schemas.microsoft.com/office/drawing/2014/main" id="{679802D5-3BD0-9445-9CD8-E85EE0690948}"/>
                  </a:ext>
                </a:extLst>
              </p14:cNvPr>
              <p14:cNvContentPartPr/>
              <p14:nvPr/>
            </p14:nvContentPartPr>
            <p14:xfrm>
              <a:off x="8886769" y="3825162"/>
              <a:ext cx="76680" cy="74520"/>
            </p14:xfrm>
          </p:contentPart>
        </mc:Choice>
        <mc:Fallback xmlns="">
          <p:pic>
            <p:nvPicPr>
              <p:cNvPr id="134" name="Ink 133">
                <a:extLst>
                  <a:ext uri="{FF2B5EF4-FFF2-40B4-BE49-F238E27FC236}">
                    <a16:creationId xmlns:a16="http://schemas.microsoft.com/office/drawing/2014/main" id="{679802D5-3BD0-9445-9CD8-E85EE0690948}"/>
                  </a:ext>
                </a:extLst>
              </p:cNvPr>
              <p:cNvPicPr/>
              <p:nvPr/>
            </p:nvPicPr>
            <p:blipFill>
              <a:blip r:embed="rId207"/>
              <a:stretch>
                <a:fillRect/>
              </a:stretch>
            </p:blipFill>
            <p:spPr>
              <a:xfrm>
                <a:off x="8850769" y="3753162"/>
                <a:ext cx="148320" cy="21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8">
            <p14:nvContentPartPr>
              <p14:cNvPr id="135" name="Ink 134">
                <a:extLst>
                  <a:ext uri="{FF2B5EF4-FFF2-40B4-BE49-F238E27FC236}">
                    <a16:creationId xmlns:a16="http://schemas.microsoft.com/office/drawing/2014/main" id="{3A070A10-DDD8-4646-AA63-1227B28AB934}"/>
                  </a:ext>
                </a:extLst>
              </p14:cNvPr>
              <p14:cNvContentPartPr/>
              <p14:nvPr/>
            </p14:nvContentPartPr>
            <p14:xfrm>
              <a:off x="8109529" y="4237002"/>
              <a:ext cx="208440" cy="640080"/>
            </p14:xfrm>
          </p:contentPart>
        </mc:Choice>
        <mc:Fallback xmlns="">
          <p:pic>
            <p:nvPicPr>
              <p:cNvPr id="135" name="Ink 134">
                <a:extLst>
                  <a:ext uri="{FF2B5EF4-FFF2-40B4-BE49-F238E27FC236}">
                    <a16:creationId xmlns:a16="http://schemas.microsoft.com/office/drawing/2014/main" id="{3A070A10-DDD8-4646-AA63-1227B28AB934}"/>
                  </a:ext>
                </a:extLst>
              </p:cNvPr>
              <p:cNvPicPr/>
              <p:nvPr/>
            </p:nvPicPr>
            <p:blipFill>
              <a:blip r:embed="rId209"/>
              <a:stretch>
                <a:fillRect/>
              </a:stretch>
            </p:blipFill>
            <p:spPr>
              <a:xfrm>
                <a:off x="8073529" y="4165002"/>
                <a:ext cx="280080" cy="78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0">
            <p14:nvContentPartPr>
              <p14:cNvPr id="136" name="Ink 135">
                <a:extLst>
                  <a:ext uri="{FF2B5EF4-FFF2-40B4-BE49-F238E27FC236}">
                    <a16:creationId xmlns:a16="http://schemas.microsoft.com/office/drawing/2014/main" id="{D8E3218E-FFDA-6444-A06B-9A6762E85190}"/>
                  </a:ext>
                </a:extLst>
              </p14:cNvPr>
              <p14:cNvContentPartPr/>
              <p14:nvPr/>
            </p14:nvContentPartPr>
            <p14:xfrm>
              <a:off x="8390329" y="4968522"/>
              <a:ext cx="350280" cy="56160"/>
            </p14:xfrm>
          </p:contentPart>
        </mc:Choice>
        <mc:Fallback xmlns="">
          <p:pic>
            <p:nvPicPr>
              <p:cNvPr id="136" name="Ink 135">
                <a:extLst>
                  <a:ext uri="{FF2B5EF4-FFF2-40B4-BE49-F238E27FC236}">
                    <a16:creationId xmlns:a16="http://schemas.microsoft.com/office/drawing/2014/main" id="{D8E3218E-FFDA-6444-A06B-9A6762E85190}"/>
                  </a:ext>
                </a:extLst>
              </p:cNvPr>
              <p:cNvPicPr/>
              <p:nvPr/>
            </p:nvPicPr>
            <p:blipFill>
              <a:blip r:embed="rId211"/>
              <a:stretch>
                <a:fillRect/>
              </a:stretch>
            </p:blipFill>
            <p:spPr>
              <a:xfrm>
                <a:off x="8354329" y="4896522"/>
                <a:ext cx="421920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2">
            <p14:nvContentPartPr>
              <p14:cNvPr id="137" name="Ink 136">
                <a:extLst>
                  <a:ext uri="{FF2B5EF4-FFF2-40B4-BE49-F238E27FC236}">
                    <a16:creationId xmlns:a16="http://schemas.microsoft.com/office/drawing/2014/main" id="{8D887C1F-9A92-3A47-89ED-D3428C2944C9}"/>
                  </a:ext>
                </a:extLst>
              </p14:cNvPr>
              <p14:cNvContentPartPr/>
              <p14:nvPr/>
            </p14:nvContentPartPr>
            <p14:xfrm>
              <a:off x="8278729" y="5024682"/>
              <a:ext cx="842400" cy="440280"/>
            </p14:xfrm>
          </p:contentPart>
        </mc:Choice>
        <mc:Fallback xmlns="">
          <p:pic>
            <p:nvPicPr>
              <p:cNvPr id="137" name="Ink 136">
                <a:extLst>
                  <a:ext uri="{FF2B5EF4-FFF2-40B4-BE49-F238E27FC236}">
                    <a16:creationId xmlns:a16="http://schemas.microsoft.com/office/drawing/2014/main" id="{8D887C1F-9A92-3A47-89ED-D3428C2944C9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8242729" y="4952682"/>
                <a:ext cx="914040" cy="58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4">
            <p14:nvContentPartPr>
              <p14:cNvPr id="138" name="Ink 137">
                <a:extLst>
                  <a:ext uri="{FF2B5EF4-FFF2-40B4-BE49-F238E27FC236}">
                    <a16:creationId xmlns:a16="http://schemas.microsoft.com/office/drawing/2014/main" id="{5663849C-6943-1147-B940-184F1D241F97}"/>
                  </a:ext>
                </a:extLst>
              </p14:cNvPr>
              <p14:cNvContentPartPr/>
              <p14:nvPr/>
            </p14:nvContentPartPr>
            <p14:xfrm>
              <a:off x="8279089" y="5015682"/>
              <a:ext cx="792720" cy="476640"/>
            </p14:xfrm>
          </p:contentPart>
        </mc:Choice>
        <mc:Fallback xmlns="">
          <p:pic>
            <p:nvPicPr>
              <p:cNvPr id="138" name="Ink 137">
                <a:extLst>
                  <a:ext uri="{FF2B5EF4-FFF2-40B4-BE49-F238E27FC236}">
                    <a16:creationId xmlns:a16="http://schemas.microsoft.com/office/drawing/2014/main" id="{5663849C-6943-1147-B940-184F1D241F97}"/>
                  </a:ext>
                </a:extLst>
              </p:cNvPr>
              <p:cNvPicPr/>
              <p:nvPr/>
            </p:nvPicPr>
            <p:blipFill>
              <a:blip r:embed="rId215"/>
              <a:stretch>
                <a:fillRect/>
              </a:stretch>
            </p:blipFill>
            <p:spPr>
              <a:xfrm>
                <a:off x="8243089" y="4943682"/>
                <a:ext cx="864360" cy="62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6">
            <p14:nvContentPartPr>
              <p14:cNvPr id="139" name="Ink 138">
                <a:extLst>
                  <a:ext uri="{FF2B5EF4-FFF2-40B4-BE49-F238E27FC236}">
                    <a16:creationId xmlns:a16="http://schemas.microsoft.com/office/drawing/2014/main" id="{0AFB6832-28B2-0A44-80EE-52FD937D0AB9}"/>
                  </a:ext>
                </a:extLst>
              </p14:cNvPr>
              <p14:cNvContentPartPr/>
              <p14:nvPr/>
            </p14:nvContentPartPr>
            <p14:xfrm>
              <a:off x="8595889" y="3099762"/>
              <a:ext cx="88920" cy="147960"/>
            </p14:xfrm>
          </p:contentPart>
        </mc:Choice>
        <mc:Fallback xmlns="">
          <p:pic>
            <p:nvPicPr>
              <p:cNvPr id="139" name="Ink 138">
                <a:extLst>
                  <a:ext uri="{FF2B5EF4-FFF2-40B4-BE49-F238E27FC236}">
                    <a16:creationId xmlns:a16="http://schemas.microsoft.com/office/drawing/2014/main" id="{0AFB6832-28B2-0A44-80EE-52FD937D0AB9}"/>
                  </a:ext>
                </a:extLst>
              </p:cNvPr>
              <p:cNvPicPr/>
              <p:nvPr/>
            </p:nvPicPr>
            <p:blipFill>
              <a:blip r:embed="rId217"/>
              <a:stretch>
                <a:fillRect/>
              </a:stretch>
            </p:blipFill>
            <p:spPr>
              <a:xfrm>
                <a:off x="8559889" y="3027586"/>
                <a:ext cx="160560" cy="2919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8">
            <p14:nvContentPartPr>
              <p14:cNvPr id="140" name="Ink 139">
                <a:extLst>
                  <a:ext uri="{FF2B5EF4-FFF2-40B4-BE49-F238E27FC236}">
                    <a16:creationId xmlns:a16="http://schemas.microsoft.com/office/drawing/2014/main" id="{6DC9B82E-DCCB-784E-8291-026C86DC6A25}"/>
                  </a:ext>
                </a:extLst>
              </p14:cNvPr>
              <p14:cNvContentPartPr/>
              <p14:nvPr/>
            </p14:nvContentPartPr>
            <p14:xfrm>
              <a:off x="8496889" y="5543802"/>
              <a:ext cx="569160" cy="158040"/>
            </p14:xfrm>
          </p:contentPart>
        </mc:Choice>
        <mc:Fallback xmlns="">
          <p:pic>
            <p:nvPicPr>
              <p:cNvPr id="140" name="Ink 139">
                <a:extLst>
                  <a:ext uri="{FF2B5EF4-FFF2-40B4-BE49-F238E27FC236}">
                    <a16:creationId xmlns:a16="http://schemas.microsoft.com/office/drawing/2014/main" id="{6DC9B82E-DCCB-784E-8291-026C86DC6A25}"/>
                  </a:ext>
                </a:extLst>
              </p:cNvPr>
              <p:cNvPicPr/>
              <p:nvPr/>
            </p:nvPicPr>
            <p:blipFill>
              <a:blip r:embed="rId219"/>
              <a:stretch>
                <a:fillRect/>
              </a:stretch>
            </p:blipFill>
            <p:spPr>
              <a:xfrm>
                <a:off x="8460912" y="5471802"/>
                <a:ext cx="640755" cy="30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0">
            <p14:nvContentPartPr>
              <p14:cNvPr id="141" name="Ink 140">
                <a:extLst>
                  <a:ext uri="{FF2B5EF4-FFF2-40B4-BE49-F238E27FC236}">
                    <a16:creationId xmlns:a16="http://schemas.microsoft.com/office/drawing/2014/main" id="{A140C3CA-3EC5-3246-B9D1-87C27F0F99AB}"/>
                  </a:ext>
                </a:extLst>
              </p14:cNvPr>
              <p14:cNvContentPartPr/>
              <p14:nvPr/>
            </p14:nvContentPartPr>
            <p14:xfrm>
              <a:off x="7977049" y="5962122"/>
              <a:ext cx="1566720" cy="150120"/>
            </p14:xfrm>
          </p:contentPart>
        </mc:Choice>
        <mc:Fallback xmlns="">
          <p:pic>
            <p:nvPicPr>
              <p:cNvPr id="141" name="Ink 140">
                <a:extLst>
                  <a:ext uri="{FF2B5EF4-FFF2-40B4-BE49-F238E27FC236}">
                    <a16:creationId xmlns:a16="http://schemas.microsoft.com/office/drawing/2014/main" id="{A140C3CA-3EC5-3246-B9D1-87C27F0F99AB}"/>
                  </a:ext>
                </a:extLst>
              </p:cNvPr>
              <p:cNvPicPr/>
              <p:nvPr/>
            </p:nvPicPr>
            <p:blipFill>
              <a:blip r:embed="rId221"/>
              <a:stretch>
                <a:fillRect/>
              </a:stretch>
            </p:blipFill>
            <p:spPr>
              <a:xfrm>
                <a:off x="7941049" y="5890122"/>
                <a:ext cx="1638360" cy="293760"/>
              </a:xfrm>
              <a:prstGeom prst="rect">
                <a:avLst/>
              </a:prstGeom>
            </p:spPr>
          </p:pic>
        </mc:Fallback>
      </mc:AlternateContent>
      <p:pic>
        <p:nvPicPr>
          <p:cNvPr id="126" name="Picture 125">
            <a:extLst>
              <a:ext uri="{FF2B5EF4-FFF2-40B4-BE49-F238E27FC236}">
                <a16:creationId xmlns:a16="http://schemas.microsoft.com/office/drawing/2014/main" id="{2CE837EA-A4D6-B440-9C8E-4BE0DAA8C1B0}"/>
              </a:ext>
            </a:extLst>
          </p:cNvPr>
          <p:cNvPicPr>
            <a:picLocks noChangeAspect="1"/>
          </p:cNvPicPr>
          <p:nvPr/>
        </p:nvPicPr>
        <p:blipFill rotWithShape="1">
          <a:blip r:embed="rId222" cstate="screen">
            <a:extLst>
              <a:ext uri="{BEBA8EAE-BF5A-486C-A8C5-ECC9F3942E4B}">
                <a14:imgProps xmlns:a14="http://schemas.microsoft.com/office/drawing/2010/main">
                  <a14:imgLayer r:embed="rId223">
                    <a14:imgEffect>
                      <a14:brightnessContrast brigh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2184" y="1180802"/>
            <a:ext cx="1677107" cy="127914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22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6D79EE1-4B06-B64C-BFD3-2EDC9DB1864D}"/>
                  </a:ext>
                </a:extLst>
              </p14:cNvPr>
              <p14:cNvContentPartPr/>
              <p14:nvPr/>
            </p14:nvContentPartPr>
            <p14:xfrm>
              <a:off x="3783769" y="1537362"/>
              <a:ext cx="342360" cy="4287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6D79EE1-4B06-B64C-BFD3-2EDC9DB1864D}"/>
                  </a:ext>
                </a:extLst>
              </p:cNvPr>
              <p:cNvPicPr/>
              <p:nvPr/>
            </p:nvPicPr>
            <p:blipFill>
              <a:blip r:embed="rId225"/>
              <a:stretch>
                <a:fillRect/>
              </a:stretch>
            </p:blipFill>
            <p:spPr>
              <a:xfrm>
                <a:off x="3747769" y="1465362"/>
                <a:ext cx="414000" cy="57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6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133CE890-94A6-ED4E-ABA3-DC6E804211F6}"/>
                  </a:ext>
                </a:extLst>
              </p14:cNvPr>
              <p14:cNvContentPartPr/>
              <p14:nvPr/>
            </p14:nvContentPartPr>
            <p14:xfrm>
              <a:off x="3568489" y="1796562"/>
              <a:ext cx="26640" cy="9144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133CE890-94A6-ED4E-ABA3-DC6E804211F6}"/>
                  </a:ext>
                </a:extLst>
              </p:cNvPr>
              <p:cNvPicPr/>
              <p:nvPr/>
            </p:nvPicPr>
            <p:blipFill>
              <a:blip r:embed="rId227"/>
              <a:stretch>
                <a:fillRect/>
              </a:stretch>
            </p:blipFill>
            <p:spPr>
              <a:xfrm>
                <a:off x="3532489" y="1724562"/>
                <a:ext cx="98280" cy="23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8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id="{6687675D-6E10-5148-A0CD-15DFDD5BE1D8}"/>
                  </a:ext>
                </a:extLst>
              </p14:cNvPr>
              <p14:cNvContentPartPr/>
              <p14:nvPr/>
            </p14:nvContentPartPr>
            <p14:xfrm>
              <a:off x="8092249" y="2574162"/>
              <a:ext cx="420120" cy="39312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6687675D-6E10-5148-A0CD-15DFDD5BE1D8}"/>
                  </a:ext>
                </a:extLst>
              </p:cNvPr>
              <p:cNvPicPr/>
              <p:nvPr/>
            </p:nvPicPr>
            <p:blipFill>
              <a:blip r:embed="rId229"/>
              <a:stretch>
                <a:fillRect/>
              </a:stretch>
            </p:blipFill>
            <p:spPr>
              <a:xfrm>
                <a:off x="8056249" y="2502162"/>
                <a:ext cx="491760" cy="53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0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FD3699F8-4E91-6C4E-93A6-93C99AD138C4}"/>
                  </a:ext>
                </a:extLst>
              </p14:cNvPr>
              <p14:cNvContentPartPr/>
              <p14:nvPr/>
            </p14:nvContentPartPr>
            <p14:xfrm>
              <a:off x="7829089" y="2775762"/>
              <a:ext cx="48960" cy="7776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FD3699F8-4E91-6C4E-93A6-93C99AD138C4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7793089" y="2703762"/>
                <a:ext cx="120600" cy="22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2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A6A154D0-8AF6-DE4F-AA2B-E52DAEC2C16D}"/>
                  </a:ext>
                </a:extLst>
              </p14:cNvPr>
              <p14:cNvContentPartPr/>
              <p14:nvPr/>
            </p14:nvContentPartPr>
            <p14:xfrm>
              <a:off x="8612089" y="3951882"/>
              <a:ext cx="80640" cy="8100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A6A154D0-8AF6-DE4F-AA2B-E52DAEC2C16D}"/>
                  </a:ext>
                </a:extLst>
              </p:cNvPr>
              <p:cNvPicPr/>
              <p:nvPr/>
            </p:nvPicPr>
            <p:blipFill>
              <a:blip r:embed="rId233"/>
              <a:stretch>
                <a:fillRect/>
              </a:stretch>
            </p:blipFill>
            <p:spPr>
              <a:xfrm>
                <a:off x="8576089" y="3879882"/>
                <a:ext cx="15228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4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21B55454-D55F-F34B-A2D0-EF6468865CF0}"/>
                  </a:ext>
                </a:extLst>
              </p14:cNvPr>
              <p14:cNvContentPartPr/>
              <p14:nvPr/>
            </p14:nvContentPartPr>
            <p14:xfrm>
              <a:off x="8168569" y="3430602"/>
              <a:ext cx="225720" cy="40356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21B55454-D55F-F34B-A2D0-EF6468865CF0}"/>
                  </a:ext>
                </a:extLst>
              </p:cNvPr>
              <p:cNvPicPr/>
              <p:nvPr/>
            </p:nvPicPr>
            <p:blipFill>
              <a:blip r:embed="rId235"/>
              <a:stretch>
                <a:fillRect/>
              </a:stretch>
            </p:blipFill>
            <p:spPr>
              <a:xfrm>
                <a:off x="8132569" y="3358602"/>
                <a:ext cx="297360" cy="54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6">
            <p14:nvContentPartPr>
              <p14:cNvPr id="125" name="Ink 124">
                <a:extLst>
                  <a:ext uri="{FF2B5EF4-FFF2-40B4-BE49-F238E27FC236}">
                    <a16:creationId xmlns:a16="http://schemas.microsoft.com/office/drawing/2014/main" id="{2DF095FB-FFBC-A646-B679-4993220A50F7}"/>
                  </a:ext>
                </a:extLst>
              </p14:cNvPr>
              <p14:cNvContentPartPr/>
              <p14:nvPr/>
            </p14:nvContentPartPr>
            <p14:xfrm>
              <a:off x="7874449" y="4163202"/>
              <a:ext cx="52560" cy="36360"/>
            </p14:xfrm>
          </p:contentPart>
        </mc:Choice>
        <mc:Fallback xmlns="">
          <p:pic>
            <p:nvPicPr>
              <p:cNvPr id="125" name="Ink 124">
                <a:extLst>
                  <a:ext uri="{FF2B5EF4-FFF2-40B4-BE49-F238E27FC236}">
                    <a16:creationId xmlns:a16="http://schemas.microsoft.com/office/drawing/2014/main" id="{2DF095FB-FFBC-A646-B679-4993220A50F7}"/>
                  </a:ext>
                </a:extLst>
              </p:cNvPr>
              <p:cNvPicPr/>
              <p:nvPr/>
            </p:nvPicPr>
            <p:blipFill>
              <a:blip r:embed="rId237"/>
              <a:stretch>
                <a:fillRect/>
              </a:stretch>
            </p:blipFill>
            <p:spPr>
              <a:xfrm>
                <a:off x="7838449" y="4091202"/>
                <a:ext cx="124200" cy="18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8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F22EBF7E-71B3-2746-98B5-2D5465B4EA77}"/>
                  </a:ext>
                </a:extLst>
              </p14:cNvPr>
              <p14:cNvContentPartPr/>
              <p14:nvPr/>
            </p14:nvContentPartPr>
            <p14:xfrm>
              <a:off x="8310049" y="5760882"/>
              <a:ext cx="129960" cy="25920"/>
            </p14:xfrm>
          </p:contentPart>
        </mc:Choice>
        <mc:Fallback xmlns=""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F22EBF7E-71B3-2746-98B5-2D5465B4EA77}"/>
                  </a:ext>
                </a:extLst>
              </p:cNvPr>
              <p:cNvPicPr/>
              <p:nvPr/>
            </p:nvPicPr>
            <p:blipFill>
              <a:blip r:embed="rId239"/>
              <a:stretch>
                <a:fillRect/>
              </a:stretch>
            </p:blipFill>
            <p:spPr>
              <a:xfrm>
                <a:off x="8274049" y="5689868"/>
                <a:ext cx="201600" cy="1675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0">
            <p14:nvContentPartPr>
              <p14:cNvPr id="128" name="Ink 127">
                <a:extLst>
                  <a:ext uri="{FF2B5EF4-FFF2-40B4-BE49-F238E27FC236}">
                    <a16:creationId xmlns:a16="http://schemas.microsoft.com/office/drawing/2014/main" id="{A35945DD-3864-C943-B899-ECC65430E7E5}"/>
                  </a:ext>
                </a:extLst>
              </p14:cNvPr>
              <p14:cNvContentPartPr/>
              <p14:nvPr/>
            </p14:nvContentPartPr>
            <p14:xfrm>
              <a:off x="3181129" y="5881482"/>
              <a:ext cx="1897200" cy="144360"/>
            </p14:xfrm>
          </p:contentPart>
        </mc:Choice>
        <mc:Fallback xmlns="">
          <p:pic>
            <p:nvPicPr>
              <p:cNvPr id="128" name="Ink 127">
                <a:extLst>
                  <a:ext uri="{FF2B5EF4-FFF2-40B4-BE49-F238E27FC236}">
                    <a16:creationId xmlns:a16="http://schemas.microsoft.com/office/drawing/2014/main" id="{A35945DD-3864-C943-B899-ECC65430E7E5}"/>
                  </a:ext>
                </a:extLst>
              </p:cNvPr>
              <p:cNvPicPr/>
              <p:nvPr/>
            </p:nvPicPr>
            <p:blipFill>
              <a:blip r:embed="rId241"/>
              <a:stretch>
                <a:fillRect/>
              </a:stretch>
            </p:blipFill>
            <p:spPr>
              <a:xfrm>
                <a:off x="3145129" y="5809482"/>
                <a:ext cx="196884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2">
            <p14:nvContentPartPr>
              <p14:cNvPr id="129" name="Ink 128">
                <a:extLst>
                  <a:ext uri="{FF2B5EF4-FFF2-40B4-BE49-F238E27FC236}">
                    <a16:creationId xmlns:a16="http://schemas.microsoft.com/office/drawing/2014/main" id="{EB42D681-E0F0-C64C-91F8-E6B39244508F}"/>
                  </a:ext>
                </a:extLst>
              </p14:cNvPr>
              <p14:cNvContentPartPr/>
              <p14:nvPr/>
            </p14:nvContentPartPr>
            <p14:xfrm>
              <a:off x="9039769" y="5920002"/>
              <a:ext cx="495720" cy="97920"/>
            </p14:xfrm>
          </p:contentPart>
        </mc:Choice>
        <mc:Fallback xmlns="">
          <p:pic>
            <p:nvPicPr>
              <p:cNvPr id="129" name="Ink 128">
                <a:extLst>
                  <a:ext uri="{FF2B5EF4-FFF2-40B4-BE49-F238E27FC236}">
                    <a16:creationId xmlns:a16="http://schemas.microsoft.com/office/drawing/2014/main" id="{EB42D681-E0F0-C64C-91F8-E6B39244508F}"/>
                  </a:ext>
                </a:extLst>
              </p:cNvPr>
              <p:cNvPicPr/>
              <p:nvPr/>
            </p:nvPicPr>
            <p:blipFill>
              <a:blip r:embed="rId243"/>
              <a:stretch>
                <a:fillRect/>
              </a:stretch>
            </p:blipFill>
            <p:spPr>
              <a:xfrm>
                <a:off x="9003769" y="5848002"/>
                <a:ext cx="567360" cy="24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4">
            <p14:nvContentPartPr>
              <p14:cNvPr id="130" name="Ink 129">
                <a:extLst>
                  <a:ext uri="{FF2B5EF4-FFF2-40B4-BE49-F238E27FC236}">
                    <a16:creationId xmlns:a16="http://schemas.microsoft.com/office/drawing/2014/main" id="{82B93FC2-5141-5943-B81B-EC61B6694C53}"/>
                  </a:ext>
                </a:extLst>
              </p14:cNvPr>
              <p14:cNvContentPartPr/>
              <p14:nvPr/>
            </p14:nvContentPartPr>
            <p14:xfrm>
              <a:off x="8073169" y="5878242"/>
              <a:ext cx="652680" cy="155880"/>
            </p14:xfrm>
          </p:contentPart>
        </mc:Choice>
        <mc:Fallback xmlns="">
          <p:pic>
            <p:nvPicPr>
              <p:cNvPr id="130" name="Ink 129">
                <a:extLst>
                  <a:ext uri="{FF2B5EF4-FFF2-40B4-BE49-F238E27FC236}">
                    <a16:creationId xmlns:a16="http://schemas.microsoft.com/office/drawing/2014/main" id="{82B93FC2-5141-5943-B81B-EC61B6694C53}"/>
                  </a:ext>
                </a:extLst>
              </p:cNvPr>
              <p:cNvPicPr/>
              <p:nvPr/>
            </p:nvPicPr>
            <p:blipFill>
              <a:blip r:embed="rId245"/>
              <a:stretch>
                <a:fillRect/>
              </a:stretch>
            </p:blipFill>
            <p:spPr>
              <a:xfrm>
                <a:off x="8037169" y="5806242"/>
                <a:ext cx="724320" cy="29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6">
            <p14:nvContentPartPr>
              <p14:cNvPr id="132" name="Ink 131">
                <a:extLst>
                  <a:ext uri="{FF2B5EF4-FFF2-40B4-BE49-F238E27FC236}">
                    <a16:creationId xmlns:a16="http://schemas.microsoft.com/office/drawing/2014/main" id="{FA0010F6-E24B-A34D-8293-6D3C720C68F6}"/>
                  </a:ext>
                </a:extLst>
              </p14:cNvPr>
              <p14:cNvContentPartPr/>
              <p14:nvPr/>
            </p14:nvContentPartPr>
            <p14:xfrm>
              <a:off x="8801089" y="3328002"/>
              <a:ext cx="467640" cy="1020240"/>
            </p14:xfrm>
          </p:contentPart>
        </mc:Choice>
        <mc:Fallback xmlns="">
          <p:pic>
            <p:nvPicPr>
              <p:cNvPr id="132" name="Ink 131">
                <a:extLst>
                  <a:ext uri="{FF2B5EF4-FFF2-40B4-BE49-F238E27FC236}">
                    <a16:creationId xmlns:a16="http://schemas.microsoft.com/office/drawing/2014/main" id="{FA0010F6-E24B-A34D-8293-6D3C720C68F6}"/>
                  </a:ext>
                </a:extLst>
              </p:cNvPr>
              <p:cNvPicPr/>
              <p:nvPr/>
            </p:nvPicPr>
            <p:blipFill>
              <a:blip r:embed="rId247"/>
              <a:stretch>
                <a:fillRect/>
              </a:stretch>
            </p:blipFill>
            <p:spPr>
              <a:xfrm>
                <a:off x="8765089" y="3256002"/>
                <a:ext cx="539280" cy="116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8">
            <p14:nvContentPartPr>
              <p14:cNvPr id="142" name="Ink 141">
                <a:extLst>
                  <a:ext uri="{FF2B5EF4-FFF2-40B4-BE49-F238E27FC236}">
                    <a16:creationId xmlns:a16="http://schemas.microsoft.com/office/drawing/2014/main" id="{4204DDD6-C3C7-974B-87F3-BBDD9B4735C7}"/>
                  </a:ext>
                </a:extLst>
              </p14:cNvPr>
              <p14:cNvContentPartPr/>
              <p14:nvPr/>
            </p14:nvContentPartPr>
            <p14:xfrm>
              <a:off x="8636929" y="2663442"/>
              <a:ext cx="239400" cy="226440"/>
            </p14:xfrm>
          </p:contentPart>
        </mc:Choice>
        <mc:Fallback xmlns="">
          <p:pic>
            <p:nvPicPr>
              <p:cNvPr id="142" name="Ink 141">
                <a:extLst>
                  <a:ext uri="{FF2B5EF4-FFF2-40B4-BE49-F238E27FC236}">
                    <a16:creationId xmlns:a16="http://schemas.microsoft.com/office/drawing/2014/main" id="{4204DDD6-C3C7-974B-87F3-BBDD9B4735C7}"/>
                  </a:ext>
                </a:extLst>
              </p:cNvPr>
              <p:cNvPicPr/>
              <p:nvPr/>
            </p:nvPicPr>
            <p:blipFill>
              <a:blip r:embed="rId249"/>
              <a:stretch>
                <a:fillRect/>
              </a:stretch>
            </p:blipFill>
            <p:spPr>
              <a:xfrm>
                <a:off x="8600929" y="2591442"/>
                <a:ext cx="311040" cy="37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0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736AC517-957D-804B-BDFF-A11D2947027A}"/>
                  </a:ext>
                </a:extLst>
              </p14:cNvPr>
              <p14:cNvContentPartPr/>
              <p14:nvPr/>
            </p14:nvContentPartPr>
            <p14:xfrm>
              <a:off x="9071809" y="4531482"/>
              <a:ext cx="195480" cy="367920"/>
            </p14:xfrm>
          </p:contentPart>
        </mc:Choice>
        <mc:Fallback xmlns=""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736AC517-957D-804B-BDFF-A11D2947027A}"/>
                  </a:ext>
                </a:extLst>
              </p:cNvPr>
              <p:cNvPicPr/>
              <p:nvPr/>
            </p:nvPicPr>
            <p:blipFill>
              <a:blip r:embed="rId251"/>
              <a:stretch>
                <a:fillRect/>
              </a:stretch>
            </p:blipFill>
            <p:spPr>
              <a:xfrm>
                <a:off x="9035809" y="4459482"/>
                <a:ext cx="267120" cy="51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2">
            <p14:nvContentPartPr>
              <p14:cNvPr id="144" name="Ink 143">
                <a:extLst>
                  <a:ext uri="{FF2B5EF4-FFF2-40B4-BE49-F238E27FC236}">
                    <a16:creationId xmlns:a16="http://schemas.microsoft.com/office/drawing/2014/main" id="{9FEE5EDF-DB2D-954B-89CF-5D899BCD7131}"/>
                  </a:ext>
                </a:extLst>
              </p14:cNvPr>
              <p14:cNvContentPartPr/>
              <p14:nvPr/>
            </p14:nvContentPartPr>
            <p14:xfrm>
              <a:off x="8998009" y="5523282"/>
              <a:ext cx="43920" cy="185760"/>
            </p14:xfrm>
          </p:contentPart>
        </mc:Choice>
        <mc:Fallback xmlns="">
          <p:pic>
            <p:nvPicPr>
              <p:cNvPr id="144" name="Ink 143">
                <a:extLst>
                  <a:ext uri="{FF2B5EF4-FFF2-40B4-BE49-F238E27FC236}">
                    <a16:creationId xmlns:a16="http://schemas.microsoft.com/office/drawing/2014/main" id="{9FEE5EDF-DB2D-954B-89CF-5D899BCD7131}"/>
                  </a:ext>
                </a:extLst>
              </p:cNvPr>
              <p:cNvPicPr/>
              <p:nvPr/>
            </p:nvPicPr>
            <p:blipFill>
              <a:blip r:embed="rId253"/>
              <a:stretch>
                <a:fillRect/>
              </a:stretch>
            </p:blipFill>
            <p:spPr>
              <a:xfrm>
                <a:off x="8961711" y="5451282"/>
                <a:ext cx="116152" cy="32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4">
            <p14:nvContentPartPr>
              <p14:cNvPr id="145" name="Ink 144">
                <a:extLst>
                  <a:ext uri="{FF2B5EF4-FFF2-40B4-BE49-F238E27FC236}">
                    <a16:creationId xmlns:a16="http://schemas.microsoft.com/office/drawing/2014/main" id="{4B6C5707-02BF-DC4A-A613-CC47CDE88D2F}"/>
                  </a:ext>
                </a:extLst>
              </p14:cNvPr>
              <p14:cNvContentPartPr/>
              <p14:nvPr/>
            </p14:nvContentPartPr>
            <p14:xfrm>
              <a:off x="8672929" y="3094722"/>
              <a:ext cx="11520" cy="127800"/>
            </p14:xfrm>
          </p:contentPart>
        </mc:Choice>
        <mc:Fallback xmlns="">
          <p:pic>
            <p:nvPicPr>
              <p:cNvPr id="145" name="Ink 144">
                <a:extLst>
                  <a:ext uri="{FF2B5EF4-FFF2-40B4-BE49-F238E27FC236}">
                    <a16:creationId xmlns:a16="http://schemas.microsoft.com/office/drawing/2014/main" id="{4B6C5707-02BF-DC4A-A613-CC47CDE88D2F}"/>
                  </a:ext>
                </a:extLst>
              </p:cNvPr>
              <p:cNvPicPr/>
              <p:nvPr/>
            </p:nvPicPr>
            <p:blipFill>
              <a:blip r:embed="rId255"/>
              <a:stretch>
                <a:fillRect/>
              </a:stretch>
            </p:blipFill>
            <p:spPr>
              <a:xfrm>
                <a:off x="8638020" y="3022924"/>
                <a:ext cx="80989" cy="271037"/>
              </a:xfrm>
              <a:prstGeom prst="rect">
                <a:avLst/>
              </a:prstGeom>
            </p:spPr>
          </p:pic>
        </mc:Fallback>
      </mc:AlternateContent>
      <p:pic>
        <p:nvPicPr>
          <p:cNvPr id="146" name="Picture 145">
            <a:extLst>
              <a:ext uri="{FF2B5EF4-FFF2-40B4-BE49-F238E27FC236}">
                <a16:creationId xmlns:a16="http://schemas.microsoft.com/office/drawing/2014/main" id="{AD641BBA-4120-FE4C-9D39-0580C2CC8F38}"/>
              </a:ext>
            </a:extLst>
          </p:cNvPr>
          <p:cNvPicPr>
            <a:picLocks noChangeAspect="1"/>
          </p:cNvPicPr>
          <p:nvPr/>
        </p:nvPicPr>
        <p:blipFill rotWithShape="1">
          <a:blip r:embed="rId256" cstate="screen">
            <a:alphaModFix amt="96000"/>
            <a:extLst>
              <a:ext uri="{BEBA8EAE-BF5A-486C-A8C5-ECC9F3942E4B}">
                <a14:imgProps xmlns:a14="http://schemas.microsoft.com/office/drawing/2010/main">
                  <a14:imgLayer r:embed="rId257">
                    <a14:imgEffect>
                      <a14:brightnessContrast bright="25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8165" y="2521242"/>
            <a:ext cx="1758044" cy="359028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258">
            <p14:nvContentPartPr>
              <p14:cNvPr id="148" name="Ink 147">
                <a:extLst>
                  <a:ext uri="{FF2B5EF4-FFF2-40B4-BE49-F238E27FC236}">
                    <a16:creationId xmlns:a16="http://schemas.microsoft.com/office/drawing/2014/main" id="{5658E3ED-EDD7-F943-A744-6BEDD9AC90E4}"/>
                  </a:ext>
                </a:extLst>
              </p14:cNvPr>
              <p14:cNvContentPartPr/>
              <p14:nvPr/>
            </p14:nvContentPartPr>
            <p14:xfrm>
              <a:off x="7436689" y="6009282"/>
              <a:ext cx="2344320" cy="117720"/>
            </p14:xfrm>
          </p:contentPart>
        </mc:Choice>
        <mc:Fallback xmlns="">
          <p:pic>
            <p:nvPicPr>
              <p:cNvPr id="148" name="Ink 147">
                <a:extLst>
                  <a:ext uri="{FF2B5EF4-FFF2-40B4-BE49-F238E27FC236}">
                    <a16:creationId xmlns:a16="http://schemas.microsoft.com/office/drawing/2014/main" id="{5658E3ED-EDD7-F943-A744-6BEDD9AC90E4}"/>
                  </a:ext>
                </a:extLst>
              </p:cNvPr>
              <p:cNvPicPr/>
              <p:nvPr/>
            </p:nvPicPr>
            <p:blipFill>
              <a:blip r:embed="rId259"/>
              <a:stretch>
                <a:fillRect/>
              </a:stretch>
            </p:blipFill>
            <p:spPr>
              <a:xfrm>
                <a:off x="7400689" y="5937502"/>
                <a:ext cx="2415960" cy="2609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0">
            <p14:nvContentPartPr>
              <p14:cNvPr id="149" name="Ink 148">
                <a:extLst>
                  <a:ext uri="{FF2B5EF4-FFF2-40B4-BE49-F238E27FC236}">
                    <a16:creationId xmlns:a16="http://schemas.microsoft.com/office/drawing/2014/main" id="{16DD3890-8747-8943-8DC4-E21B89F2488F}"/>
                  </a:ext>
                </a:extLst>
              </p14:cNvPr>
              <p14:cNvContentPartPr/>
              <p14:nvPr/>
            </p14:nvContentPartPr>
            <p14:xfrm>
              <a:off x="8197729" y="2701242"/>
              <a:ext cx="311760" cy="300960"/>
            </p14:xfrm>
          </p:contentPart>
        </mc:Choice>
        <mc:Fallback xmlns="">
          <p:pic>
            <p:nvPicPr>
              <p:cNvPr id="149" name="Ink 148">
                <a:extLst>
                  <a:ext uri="{FF2B5EF4-FFF2-40B4-BE49-F238E27FC236}">
                    <a16:creationId xmlns:a16="http://schemas.microsoft.com/office/drawing/2014/main" id="{16DD3890-8747-8943-8DC4-E21B89F2488F}"/>
                  </a:ext>
                </a:extLst>
              </p:cNvPr>
              <p:cNvPicPr/>
              <p:nvPr/>
            </p:nvPicPr>
            <p:blipFill>
              <a:blip r:embed="rId261"/>
              <a:stretch>
                <a:fillRect/>
              </a:stretch>
            </p:blipFill>
            <p:spPr>
              <a:xfrm>
                <a:off x="8161729" y="2629156"/>
                <a:ext cx="383400" cy="44477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2">
            <p14:nvContentPartPr>
              <p14:cNvPr id="150" name="Ink 149">
                <a:extLst>
                  <a:ext uri="{FF2B5EF4-FFF2-40B4-BE49-F238E27FC236}">
                    <a16:creationId xmlns:a16="http://schemas.microsoft.com/office/drawing/2014/main" id="{885F4EE0-F6F8-FE43-928B-3AD639D2C7DC}"/>
                  </a:ext>
                </a:extLst>
              </p14:cNvPr>
              <p14:cNvContentPartPr/>
              <p14:nvPr/>
            </p14:nvContentPartPr>
            <p14:xfrm>
              <a:off x="7871929" y="2870802"/>
              <a:ext cx="43920" cy="98280"/>
            </p14:xfrm>
          </p:contentPart>
        </mc:Choice>
        <mc:Fallback xmlns="">
          <p:pic>
            <p:nvPicPr>
              <p:cNvPr id="150" name="Ink 149">
                <a:extLst>
                  <a:ext uri="{FF2B5EF4-FFF2-40B4-BE49-F238E27FC236}">
                    <a16:creationId xmlns:a16="http://schemas.microsoft.com/office/drawing/2014/main" id="{885F4EE0-F6F8-FE43-928B-3AD639D2C7DC}"/>
                  </a:ext>
                </a:extLst>
              </p:cNvPr>
              <p:cNvPicPr/>
              <p:nvPr/>
            </p:nvPicPr>
            <p:blipFill>
              <a:blip r:embed="rId263"/>
              <a:stretch>
                <a:fillRect/>
              </a:stretch>
            </p:blipFill>
            <p:spPr>
              <a:xfrm>
                <a:off x="7835631" y="2798537"/>
                <a:ext cx="116152" cy="24244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4">
            <p14:nvContentPartPr>
              <p14:cNvPr id="151" name="Ink 150">
                <a:extLst>
                  <a:ext uri="{FF2B5EF4-FFF2-40B4-BE49-F238E27FC236}">
                    <a16:creationId xmlns:a16="http://schemas.microsoft.com/office/drawing/2014/main" id="{DFA5D7BB-CE06-CA45-956D-DA9FFCCDD3B2}"/>
                  </a:ext>
                </a:extLst>
              </p14:cNvPr>
              <p14:cNvContentPartPr/>
              <p14:nvPr/>
            </p14:nvContentPartPr>
            <p14:xfrm>
              <a:off x="8149849" y="3461202"/>
              <a:ext cx="250200" cy="394560"/>
            </p14:xfrm>
          </p:contentPart>
        </mc:Choice>
        <mc:Fallback xmlns="">
          <p:pic>
            <p:nvPicPr>
              <p:cNvPr id="151" name="Ink 150">
                <a:extLst>
                  <a:ext uri="{FF2B5EF4-FFF2-40B4-BE49-F238E27FC236}">
                    <a16:creationId xmlns:a16="http://schemas.microsoft.com/office/drawing/2014/main" id="{DFA5D7BB-CE06-CA45-956D-DA9FFCCDD3B2}"/>
                  </a:ext>
                </a:extLst>
              </p:cNvPr>
              <p:cNvPicPr/>
              <p:nvPr/>
            </p:nvPicPr>
            <p:blipFill>
              <a:blip r:embed="rId265"/>
              <a:stretch>
                <a:fillRect/>
              </a:stretch>
            </p:blipFill>
            <p:spPr>
              <a:xfrm>
                <a:off x="8113849" y="3389202"/>
                <a:ext cx="321840" cy="53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6">
            <p14:nvContentPartPr>
              <p14:cNvPr id="152" name="Ink 151">
                <a:extLst>
                  <a:ext uri="{FF2B5EF4-FFF2-40B4-BE49-F238E27FC236}">
                    <a16:creationId xmlns:a16="http://schemas.microsoft.com/office/drawing/2014/main" id="{E6FD9617-D20F-6843-ACD8-108207589F1A}"/>
                  </a:ext>
                </a:extLst>
              </p14:cNvPr>
              <p14:cNvContentPartPr/>
              <p14:nvPr/>
            </p14:nvContentPartPr>
            <p14:xfrm>
              <a:off x="8261089" y="5711922"/>
              <a:ext cx="97200" cy="97920"/>
            </p14:xfrm>
          </p:contentPart>
        </mc:Choice>
        <mc:Fallback xmlns="">
          <p:pic>
            <p:nvPicPr>
              <p:cNvPr id="152" name="Ink 151">
                <a:extLst>
                  <a:ext uri="{FF2B5EF4-FFF2-40B4-BE49-F238E27FC236}">
                    <a16:creationId xmlns:a16="http://schemas.microsoft.com/office/drawing/2014/main" id="{E6FD9617-D20F-6843-ACD8-108207589F1A}"/>
                  </a:ext>
                </a:extLst>
              </p:cNvPr>
              <p:cNvPicPr/>
              <p:nvPr/>
            </p:nvPicPr>
            <p:blipFill>
              <a:blip r:embed="rId267"/>
              <a:stretch>
                <a:fillRect/>
              </a:stretch>
            </p:blipFill>
            <p:spPr>
              <a:xfrm>
                <a:off x="8225222" y="5639656"/>
                <a:ext cx="168576" cy="2420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8">
            <p14:nvContentPartPr>
              <p14:cNvPr id="153" name="Ink 152">
                <a:extLst>
                  <a:ext uri="{FF2B5EF4-FFF2-40B4-BE49-F238E27FC236}">
                    <a16:creationId xmlns:a16="http://schemas.microsoft.com/office/drawing/2014/main" id="{42548200-D09E-D74E-B9F1-E56F0FDBF046}"/>
                  </a:ext>
                </a:extLst>
              </p14:cNvPr>
              <p14:cNvContentPartPr/>
              <p14:nvPr/>
            </p14:nvContentPartPr>
            <p14:xfrm>
              <a:off x="9018529" y="3544002"/>
              <a:ext cx="245880" cy="894960"/>
            </p14:xfrm>
          </p:contentPart>
        </mc:Choice>
        <mc:Fallback xmlns="">
          <p:pic>
            <p:nvPicPr>
              <p:cNvPr id="153" name="Ink 152">
                <a:extLst>
                  <a:ext uri="{FF2B5EF4-FFF2-40B4-BE49-F238E27FC236}">
                    <a16:creationId xmlns:a16="http://schemas.microsoft.com/office/drawing/2014/main" id="{42548200-D09E-D74E-B9F1-E56F0FDBF046}"/>
                  </a:ext>
                </a:extLst>
              </p:cNvPr>
              <p:cNvPicPr/>
              <p:nvPr/>
            </p:nvPicPr>
            <p:blipFill>
              <a:blip r:embed="rId269"/>
              <a:stretch>
                <a:fillRect/>
              </a:stretch>
            </p:blipFill>
            <p:spPr>
              <a:xfrm>
                <a:off x="8982582" y="3472002"/>
                <a:ext cx="317415" cy="10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0">
            <p14:nvContentPartPr>
              <p14:cNvPr id="154" name="Ink 153">
                <a:extLst>
                  <a:ext uri="{FF2B5EF4-FFF2-40B4-BE49-F238E27FC236}">
                    <a16:creationId xmlns:a16="http://schemas.microsoft.com/office/drawing/2014/main" id="{81914A19-5EAC-4746-8A02-1B519EC3BAD1}"/>
                  </a:ext>
                </a:extLst>
              </p14:cNvPr>
              <p14:cNvContentPartPr/>
              <p14:nvPr/>
            </p14:nvContentPartPr>
            <p14:xfrm>
              <a:off x="9162529" y="4647762"/>
              <a:ext cx="129240" cy="482760"/>
            </p14:xfrm>
          </p:contentPart>
        </mc:Choice>
        <mc:Fallback xmlns="">
          <p:pic>
            <p:nvPicPr>
              <p:cNvPr id="154" name="Ink 153">
                <a:extLst>
                  <a:ext uri="{FF2B5EF4-FFF2-40B4-BE49-F238E27FC236}">
                    <a16:creationId xmlns:a16="http://schemas.microsoft.com/office/drawing/2014/main" id="{81914A19-5EAC-4746-8A02-1B519EC3BAD1}"/>
                  </a:ext>
                </a:extLst>
              </p:cNvPr>
              <p:cNvPicPr/>
              <p:nvPr/>
            </p:nvPicPr>
            <p:blipFill>
              <a:blip r:embed="rId271"/>
              <a:stretch>
                <a:fillRect/>
              </a:stretch>
            </p:blipFill>
            <p:spPr>
              <a:xfrm>
                <a:off x="9126529" y="4575762"/>
                <a:ext cx="200880" cy="62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2">
            <p14:nvContentPartPr>
              <p14:cNvPr id="155" name="Ink 154">
                <a:extLst>
                  <a:ext uri="{FF2B5EF4-FFF2-40B4-BE49-F238E27FC236}">
                    <a16:creationId xmlns:a16="http://schemas.microsoft.com/office/drawing/2014/main" id="{7BBA35BD-2595-0142-B2E8-7E69CF7851DC}"/>
                  </a:ext>
                </a:extLst>
              </p14:cNvPr>
              <p14:cNvContentPartPr/>
              <p14:nvPr/>
            </p14:nvContentPartPr>
            <p14:xfrm>
              <a:off x="8666809" y="5225202"/>
              <a:ext cx="357840" cy="109080"/>
            </p14:xfrm>
          </p:contentPart>
        </mc:Choice>
        <mc:Fallback xmlns="">
          <p:pic>
            <p:nvPicPr>
              <p:cNvPr id="155" name="Ink 154">
                <a:extLst>
                  <a:ext uri="{FF2B5EF4-FFF2-40B4-BE49-F238E27FC236}">
                    <a16:creationId xmlns:a16="http://schemas.microsoft.com/office/drawing/2014/main" id="{7BBA35BD-2595-0142-B2E8-7E69CF7851DC}"/>
                  </a:ext>
                </a:extLst>
              </p:cNvPr>
              <p:cNvPicPr/>
              <p:nvPr/>
            </p:nvPicPr>
            <p:blipFill>
              <a:blip r:embed="rId273"/>
              <a:stretch>
                <a:fillRect/>
              </a:stretch>
            </p:blipFill>
            <p:spPr>
              <a:xfrm>
                <a:off x="8630845" y="5153202"/>
                <a:ext cx="429408" cy="25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4">
            <p14:nvContentPartPr>
              <p14:cNvPr id="156" name="Ink 155">
                <a:extLst>
                  <a:ext uri="{FF2B5EF4-FFF2-40B4-BE49-F238E27FC236}">
                    <a16:creationId xmlns:a16="http://schemas.microsoft.com/office/drawing/2014/main" id="{0B351E37-644C-FF49-808F-0FD264EF5782}"/>
                  </a:ext>
                </a:extLst>
              </p14:cNvPr>
              <p14:cNvContentPartPr/>
              <p14:nvPr/>
            </p14:nvContentPartPr>
            <p14:xfrm>
              <a:off x="8865529" y="5452722"/>
              <a:ext cx="183960" cy="218520"/>
            </p14:xfrm>
          </p:contentPart>
        </mc:Choice>
        <mc:Fallback xmlns="">
          <p:pic>
            <p:nvPicPr>
              <p:cNvPr id="156" name="Ink 155">
                <a:extLst>
                  <a:ext uri="{FF2B5EF4-FFF2-40B4-BE49-F238E27FC236}">
                    <a16:creationId xmlns:a16="http://schemas.microsoft.com/office/drawing/2014/main" id="{0B351E37-644C-FF49-808F-0FD264EF5782}"/>
                  </a:ext>
                </a:extLst>
              </p:cNvPr>
              <p:cNvPicPr/>
              <p:nvPr/>
            </p:nvPicPr>
            <p:blipFill>
              <a:blip r:embed="rId275"/>
              <a:stretch>
                <a:fillRect/>
              </a:stretch>
            </p:blipFill>
            <p:spPr>
              <a:xfrm>
                <a:off x="8829529" y="5380722"/>
                <a:ext cx="255600" cy="36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6">
            <p14:nvContentPartPr>
              <p14:cNvPr id="157" name="Ink 156">
                <a:extLst>
                  <a:ext uri="{FF2B5EF4-FFF2-40B4-BE49-F238E27FC236}">
                    <a16:creationId xmlns:a16="http://schemas.microsoft.com/office/drawing/2014/main" id="{8A51A7E8-13E7-0E48-BB40-058CFD95317E}"/>
                  </a:ext>
                </a:extLst>
              </p14:cNvPr>
              <p14:cNvContentPartPr/>
              <p14:nvPr/>
            </p14:nvContentPartPr>
            <p14:xfrm>
              <a:off x="8901169" y="5737482"/>
              <a:ext cx="62280" cy="159840"/>
            </p14:xfrm>
          </p:contentPart>
        </mc:Choice>
        <mc:Fallback xmlns="">
          <p:pic>
            <p:nvPicPr>
              <p:cNvPr id="157" name="Ink 156">
                <a:extLst>
                  <a:ext uri="{FF2B5EF4-FFF2-40B4-BE49-F238E27FC236}">
                    <a16:creationId xmlns:a16="http://schemas.microsoft.com/office/drawing/2014/main" id="{8A51A7E8-13E7-0E48-BB40-058CFD95317E}"/>
                  </a:ext>
                </a:extLst>
              </p:cNvPr>
              <p:cNvPicPr/>
              <p:nvPr/>
            </p:nvPicPr>
            <p:blipFill>
              <a:blip r:embed="rId277"/>
              <a:stretch>
                <a:fillRect/>
              </a:stretch>
            </p:blipFill>
            <p:spPr>
              <a:xfrm>
                <a:off x="8865169" y="5665482"/>
                <a:ext cx="133920" cy="30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8">
            <p14:nvContentPartPr>
              <p14:cNvPr id="158" name="Ink 157">
                <a:extLst>
                  <a:ext uri="{FF2B5EF4-FFF2-40B4-BE49-F238E27FC236}">
                    <a16:creationId xmlns:a16="http://schemas.microsoft.com/office/drawing/2014/main" id="{19DD0477-25CA-C94C-ADCD-76CDB6A890AE}"/>
                  </a:ext>
                </a:extLst>
              </p14:cNvPr>
              <p14:cNvContentPartPr/>
              <p14:nvPr/>
            </p14:nvContentPartPr>
            <p14:xfrm>
              <a:off x="10144249" y="4719762"/>
              <a:ext cx="360" cy="360"/>
            </p14:xfrm>
          </p:contentPart>
        </mc:Choice>
        <mc:Fallback xmlns="">
          <p:pic>
            <p:nvPicPr>
              <p:cNvPr id="158" name="Ink 157">
                <a:extLst>
                  <a:ext uri="{FF2B5EF4-FFF2-40B4-BE49-F238E27FC236}">
                    <a16:creationId xmlns:a16="http://schemas.microsoft.com/office/drawing/2014/main" id="{19DD0477-25CA-C94C-ADCD-76CDB6A890AE}"/>
                  </a:ext>
                </a:extLst>
              </p:cNvPr>
              <p:cNvPicPr/>
              <p:nvPr/>
            </p:nvPicPr>
            <p:blipFill>
              <a:blip r:embed="rId279"/>
              <a:stretch>
                <a:fillRect/>
              </a:stretch>
            </p:blipFill>
            <p:spPr>
              <a:xfrm>
                <a:off x="10108249" y="4647762"/>
                <a:ext cx="7200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0">
            <p14:nvContentPartPr>
              <p14:cNvPr id="159" name="Ink 158">
                <a:extLst>
                  <a:ext uri="{FF2B5EF4-FFF2-40B4-BE49-F238E27FC236}">
                    <a16:creationId xmlns:a16="http://schemas.microsoft.com/office/drawing/2014/main" id="{292E8A51-B2DA-A84E-93BD-F5B60D96D4BA}"/>
                  </a:ext>
                </a:extLst>
              </p14:cNvPr>
              <p14:cNvContentPartPr/>
              <p14:nvPr/>
            </p14:nvContentPartPr>
            <p14:xfrm>
              <a:off x="8164969" y="5889762"/>
              <a:ext cx="1565640" cy="213480"/>
            </p14:xfrm>
          </p:contentPart>
        </mc:Choice>
        <mc:Fallback xmlns="">
          <p:pic>
            <p:nvPicPr>
              <p:cNvPr id="159" name="Ink 158">
                <a:extLst>
                  <a:ext uri="{FF2B5EF4-FFF2-40B4-BE49-F238E27FC236}">
                    <a16:creationId xmlns:a16="http://schemas.microsoft.com/office/drawing/2014/main" id="{292E8A51-B2DA-A84E-93BD-F5B60D96D4BA}"/>
                  </a:ext>
                </a:extLst>
              </p:cNvPr>
              <p:cNvPicPr/>
              <p:nvPr/>
            </p:nvPicPr>
            <p:blipFill>
              <a:blip r:embed="rId281"/>
              <a:stretch>
                <a:fillRect/>
              </a:stretch>
            </p:blipFill>
            <p:spPr>
              <a:xfrm>
                <a:off x="8146969" y="5853762"/>
                <a:ext cx="1601280" cy="28512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301AE8F3-357C-3D43-B213-AAAB20810CA4}"/>
              </a:ext>
            </a:extLst>
          </p:cNvPr>
          <p:cNvPicPr>
            <a:picLocks noChangeAspect="1"/>
          </p:cNvPicPr>
          <p:nvPr/>
        </p:nvPicPr>
        <p:blipFill rotWithShape="1">
          <a:blip r:embed="rId282" cstate="screen">
            <a:alphaModFix amt="92000"/>
            <a:extLst>
              <a:ext uri="{BEBA8EAE-BF5A-486C-A8C5-ECC9F3942E4B}">
                <a14:imgProps xmlns:a14="http://schemas.microsoft.com/office/drawing/2010/main">
                  <a14:imgLayer r:embed="rId283">
                    <a14:imgEffect>
                      <a14:brightnessContrast bright="19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7850" y="1981166"/>
            <a:ext cx="1728459" cy="418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359859"/>
      </p:ext>
    </p:extLst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D4DA-CA93-4100-9923-91CA0C97AC6D}" type="slidenum">
              <a:rPr lang="en-GB" smtClean="0"/>
              <a:t>38</a:t>
            </a:fld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27E250-6F5F-1C41-9D1D-07A0831BEC16}"/>
              </a:ext>
            </a:extLst>
          </p:cNvPr>
          <p:cNvSpPr txBox="1"/>
          <p:nvPr/>
        </p:nvSpPr>
        <p:spPr>
          <a:xfrm>
            <a:off x="2774296" y="1751433"/>
            <a:ext cx="664340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3600" dirty="0">
                <a:latin typeface="Chie Npd 2019" panose="02000503000000000000" pitchFamily="2" charset="0"/>
              </a:rPr>
              <a:t>What does your ghost </a:t>
            </a:r>
          </a:p>
          <a:p>
            <a:pPr algn="ctr"/>
            <a:r>
              <a:rPr lang="en-US" sz="3600" dirty="0">
                <a:latin typeface="Chie Npd 2019" panose="02000503000000000000" pitchFamily="2" charset="0"/>
              </a:rPr>
              <a:t>Want or need?</a:t>
            </a:r>
          </a:p>
          <a:p>
            <a:pPr algn="ctr"/>
            <a:r>
              <a:rPr lang="en-US" sz="3600" dirty="0"/>
              <a:t>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3600" dirty="0">
                <a:latin typeface="Chie Npd 2019" panose="02000503000000000000" pitchFamily="2" charset="0"/>
              </a:rPr>
              <a:t>What could calm them, and allow them to rest…?</a:t>
            </a:r>
          </a:p>
        </p:txBody>
      </p:sp>
    </p:spTree>
    <p:extLst>
      <p:ext uri="{BB962C8B-B14F-4D97-AF65-F5344CB8AC3E}">
        <p14:creationId xmlns:p14="http://schemas.microsoft.com/office/powerpoint/2010/main" val="2912765998"/>
      </p:ext>
    </p:extLst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8A4565-FBBB-1645-9AE4-40877968A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14680"/>
            <a:ext cx="11265346" cy="747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207269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9FAEA48-EB05-2248-B8D2-4B3F24571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616" y="-504821"/>
            <a:ext cx="9633598" cy="73628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B485AB-150D-894E-B015-8508A5BDDE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2331" y="1462987"/>
            <a:ext cx="3191759" cy="53195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3DCE4BA-80E4-FF4A-A860-13C987E824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961" y="0"/>
            <a:ext cx="3308893" cy="508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0877"/>
      </p:ext>
    </p:extLst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830D0-D0CF-0848-B962-7992455D9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CALMING THE GHOST…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CE3BA70-7EC5-B44F-A0BA-6C7A57B631E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-135195" y="-378756"/>
            <a:ext cx="13647801" cy="78687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4E9C3C-D128-174B-9D62-7D427CA7F9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4873" y="-378756"/>
            <a:ext cx="5181600" cy="4351338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PLACE / SETTING</a:t>
            </a:r>
          </a:p>
          <a:p>
            <a:r>
              <a:rPr lang="en-US" b="1" dirty="0">
                <a:solidFill>
                  <a:schemeClr val="bg1"/>
                </a:solidFill>
              </a:rPr>
              <a:t>TIME OF DAY and SEASON</a:t>
            </a:r>
          </a:p>
          <a:p>
            <a:r>
              <a:rPr lang="en-US" b="1" dirty="0">
                <a:solidFill>
                  <a:schemeClr val="bg1"/>
                </a:solidFill>
              </a:rPr>
              <a:t>Who is the WITNESS?</a:t>
            </a:r>
          </a:p>
          <a:p>
            <a:r>
              <a:rPr lang="en-US" b="1" dirty="0">
                <a:solidFill>
                  <a:schemeClr val="bg1"/>
                </a:solidFill>
              </a:rPr>
              <a:t>Who do they MEET?</a:t>
            </a:r>
          </a:p>
          <a:p>
            <a:r>
              <a:rPr lang="en-US" b="1" dirty="0">
                <a:solidFill>
                  <a:schemeClr val="bg1"/>
                </a:solidFill>
              </a:rPr>
              <a:t>What STORY does that GHOST tell? </a:t>
            </a:r>
          </a:p>
          <a:p>
            <a:r>
              <a:rPr lang="en-US" b="1" dirty="0">
                <a:solidFill>
                  <a:schemeClr val="bg1"/>
                </a:solidFill>
              </a:rPr>
              <a:t>And what do they NEED?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241598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F3B1B2-1874-C940-A375-B15A280BDD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4844" y="353249"/>
            <a:ext cx="4482312" cy="6343701"/>
          </a:xfrm>
          <a:prstGeom prst="rect">
            <a:avLst/>
          </a:prstGeom>
          <a:effectLst>
            <a:glow rad="914400">
              <a:schemeClr val="accent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780081697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9F1941-658F-D548-A920-A33587056454}"/>
              </a:ext>
            </a:extLst>
          </p:cNvPr>
          <p:cNvSpPr txBox="1"/>
          <p:nvPr/>
        </p:nvSpPr>
        <p:spPr>
          <a:xfrm>
            <a:off x="3149073" y="2526604"/>
            <a:ext cx="58938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urier" pitchFamily="2" charset="0"/>
              </a:rPr>
              <a:t>MARCH 11</a:t>
            </a:r>
            <a:r>
              <a:rPr lang="en-US" sz="3200" baseline="30000" dirty="0">
                <a:solidFill>
                  <a:schemeClr val="bg1"/>
                </a:solidFill>
                <a:latin typeface="Courier" pitchFamily="2" charset="0"/>
              </a:rPr>
              <a:t>th</a:t>
            </a:r>
            <a:r>
              <a:rPr lang="en-US" sz="3200" dirty="0">
                <a:solidFill>
                  <a:schemeClr val="bg1"/>
                </a:solidFill>
                <a:latin typeface="Courier" pitchFamily="2" charset="0"/>
              </a:rPr>
              <a:t>, 2011 2.46pm (and 50 seconds)</a:t>
            </a:r>
          </a:p>
          <a:p>
            <a:pPr algn="ctr"/>
            <a:r>
              <a:rPr lang="en-US" sz="3200" dirty="0">
                <a:solidFill>
                  <a:schemeClr val="bg1"/>
                </a:solidFill>
                <a:latin typeface="Courier" pitchFamily="2" charset="0"/>
              </a:rPr>
              <a:t>North East Japan</a:t>
            </a:r>
          </a:p>
        </p:txBody>
      </p:sp>
    </p:spTree>
    <p:extLst>
      <p:ext uri="{BB962C8B-B14F-4D97-AF65-F5344CB8AC3E}">
        <p14:creationId xmlns:p14="http://schemas.microsoft.com/office/powerpoint/2010/main" val="317576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23D59C-E1CB-054A-94C7-2190674A0F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5" y="0"/>
            <a:ext cx="1218669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DA26A0-1C10-685E-9162-3C814F03ACDF}"/>
              </a:ext>
            </a:extLst>
          </p:cNvPr>
          <p:cNvSpPr txBox="1"/>
          <p:nvPr/>
        </p:nvSpPr>
        <p:spPr>
          <a:xfrm>
            <a:off x="7233920" y="132080"/>
            <a:ext cx="4448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Natori City, Miyagi Prefecture</a:t>
            </a:r>
          </a:p>
        </p:txBody>
      </p:sp>
    </p:spTree>
    <p:extLst>
      <p:ext uri="{BB962C8B-B14F-4D97-AF65-F5344CB8AC3E}">
        <p14:creationId xmlns:p14="http://schemas.microsoft.com/office/powerpoint/2010/main" val="29085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isaster Information - Pictures taken from Self-Defense Force's helicopter  - /Natori City Hall public Web site">
            <a:extLst>
              <a:ext uri="{FF2B5EF4-FFF2-40B4-BE49-F238E27FC236}">
                <a16:creationId xmlns:a16="http://schemas.microsoft.com/office/drawing/2014/main" id="{7944D6C7-A1B5-DF81-3494-06FB30CAF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20004"/>
            <a:ext cx="12192000" cy="809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69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6358A5-EB2B-4C41-914C-D126882EEA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3473">
            <a:off x="-223473" y="-352409"/>
            <a:ext cx="12433594" cy="787506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279ED9-776B-CE71-B4E1-4A44BE35F6EB}"/>
              </a:ext>
            </a:extLst>
          </p:cNvPr>
          <p:cNvSpPr txBox="1"/>
          <p:nvPr/>
        </p:nvSpPr>
        <p:spPr>
          <a:xfrm>
            <a:off x="1102290" y="851770"/>
            <a:ext cx="5609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UKEDO ELEMENTARY SCHOOL, FUKUSHIMA</a:t>
            </a:r>
          </a:p>
        </p:txBody>
      </p:sp>
    </p:spTree>
    <p:extLst>
      <p:ext uri="{BB962C8B-B14F-4D97-AF65-F5344CB8AC3E}">
        <p14:creationId xmlns:p14="http://schemas.microsoft.com/office/powerpoint/2010/main" val="3692779568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8293</TotalTime>
  <Words>205</Words>
  <Application>Microsoft Macintosh PowerPoint</Application>
  <PresentationFormat>Widescreen</PresentationFormat>
  <Paragraphs>46</Paragraphs>
  <Slides>40</Slides>
  <Notes>11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Arial</vt:lpstr>
      <vt:lpstr>Calibri</vt:lpstr>
      <vt:lpstr>Calibri Light</vt:lpstr>
      <vt:lpstr>Chie Npd 2019</vt:lpstr>
      <vt:lpstr>Courier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CALMING THE GHOST…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Meeting the Ghost</dc:title>
  <dc:creator>Julian Sedgwick</dc:creator>
  <cp:lastModifiedBy>Katherine Jones</cp:lastModifiedBy>
  <cp:revision>80</cp:revision>
  <dcterms:created xsi:type="dcterms:W3CDTF">2019-06-12T19:51:13Z</dcterms:created>
  <dcterms:modified xsi:type="dcterms:W3CDTF">2024-11-06T19:42:50Z</dcterms:modified>
</cp:coreProperties>
</file>